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14"/>
  </p:notesMasterIdLst>
  <p:sldIdLst>
    <p:sldId id="256" r:id="rId2"/>
    <p:sldId id="264" r:id="rId3"/>
    <p:sldId id="265" r:id="rId4"/>
    <p:sldId id="266" r:id="rId5"/>
    <p:sldId id="267" r:id="rId6"/>
    <p:sldId id="268" r:id="rId7"/>
    <p:sldId id="269" r:id="rId8"/>
    <p:sldId id="259" r:id="rId9"/>
    <p:sldId id="260" r:id="rId10"/>
    <p:sldId id="261" r:id="rId11"/>
    <p:sldId id="262" r:id="rId12"/>
    <p:sldId id="263" r:id="rId13"/>
  </p:sldIdLst>
  <p:sldSz cx="24384000" cy="13716000"/>
  <p:notesSz cx="6858000" cy="9144000"/>
  <p:embeddedFontLst>
    <p:embeddedFont>
      <p:font typeface="Pretendard Black" panose="020B0600000101010101" charset="-127"/>
      <p:bold r:id="rId15"/>
    </p:embeddedFont>
    <p:embeddedFont>
      <p:font typeface="Pretendard Bold" panose="020B0600000101010101" charset="-127"/>
      <p:bold r:id="rId16"/>
    </p:embeddedFont>
    <p:embeddedFont>
      <p:font typeface="Pretendard ExtraBold" panose="020B0600000101010101" charset="-127"/>
      <p:bold r:id="rId17"/>
    </p:embeddedFont>
    <p:embeddedFont>
      <p:font typeface="Pretendard Light" panose="020B0600000101010101" charset="-127"/>
      <p:regular r:id="rId18"/>
    </p:embeddedFont>
    <p:embeddedFont>
      <p:font typeface="Pretendard Regular" panose="020B0600000101010101" charset="-127"/>
      <p:regular r:id="rId19"/>
    </p:embeddedFont>
    <p:embeddedFont>
      <p:font typeface="Pretendard SemiBold" panose="020B0600000101010101" charset="-127"/>
      <p:bold r:id="rId20"/>
    </p:embeddedFont>
    <p:embeddedFont>
      <p:font typeface="Anek Bangla Expanded Bold" panose="020B0600000101010101" charset="0"/>
      <p:bold r:id="rId21"/>
    </p:embeddedFont>
    <p:embeddedFont>
      <p:font typeface="Anek Bangla Expanded SemiBold" panose="020B0600000101010101" charset="0"/>
      <p:bold r:id="rId22"/>
    </p:embeddedFont>
    <p:embeddedFont>
      <p:font typeface="CookieRun Bold" panose="020B0600000101010101" pitchFamily="50" charset="-127"/>
      <p:bold r:id="rId23"/>
    </p:embeddedFont>
    <p:embeddedFont>
      <p:font typeface="CookieRun Regular" panose="020B0600000101010101" pitchFamily="50" charset="-127"/>
      <p:regular r:id="rId24"/>
    </p:embeddedFont>
    <p:embeddedFont>
      <p:font typeface="Pretendard Medium" panose="02000603000000020004" pitchFamily="2" charset="-127"/>
      <p:regular r:id="rId25"/>
      <p:bold r:id="rId26"/>
    </p:embeddedFont>
    <p:embeddedFont>
      <p:font typeface="맑은 고딕" panose="020B0503020000020004" pitchFamily="50" charset="-127"/>
      <p:regular r:id="rId27"/>
      <p:bold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848" userDrawn="1">
          <p15:clr>
            <a:srgbClr val="A4A3A4"/>
          </p15:clr>
        </p15:guide>
        <p15:guide id="2" pos="100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BC8"/>
    <a:srgbClr val="EEEEEE"/>
    <a:srgbClr val="F5E447"/>
    <a:srgbClr val="36AD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719" autoAdjust="0"/>
  </p:normalViewPr>
  <p:slideViewPr>
    <p:cSldViewPr>
      <p:cViewPr>
        <p:scale>
          <a:sx n="25" d="100"/>
          <a:sy n="25" d="100"/>
        </p:scale>
        <p:origin x="182" y="350"/>
      </p:cViewPr>
      <p:guideLst>
        <p:guide orient="horz" pos="4848"/>
        <p:guide pos="100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F712B8-96F2-4908-8B53-6DB345101117}" type="datetimeFigureOut">
              <a:rPr lang="ko-KR" altLang="en-US" smtClean="0"/>
              <a:t>2025-09-22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030B6F-E4DE-403C-9658-C91CDD7A51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58603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5E787-93FD-44FB-8880-04A3F5041F44}" type="datetime1">
              <a:rPr lang="en-US" altLang="ko-KR" smtClean="0"/>
              <a:t>9/22/2025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06EFA-D51F-4751-B52C-F48F0FE373A7}" type="datetime1">
              <a:rPr lang="en-US" altLang="ko-KR" smtClean="0"/>
              <a:t>9/22/2025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BDD22-D137-4378-8415-6F0A63E74998}" type="datetime1">
              <a:rPr lang="en-US" altLang="ko-KR" smtClean="0"/>
              <a:t>9/22/2025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131C89-99B1-4AF9-90B8-09AFA430DA2F}" type="datetime1">
              <a:rPr lang="en-US" altLang="ko-KR" smtClean="0"/>
              <a:t>9/22/2025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7F5DC-9BA4-4081-91F7-E3B158D8D25D}" type="datetime1">
              <a:rPr lang="en-US" altLang="ko-KR" smtClean="0"/>
              <a:t>9/22/2025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2EA356-8CB5-470A-BAF8-0C741D43EF9A}" type="datetime1">
              <a:rPr lang="en-US" altLang="ko-KR" smtClean="0"/>
              <a:t>9/22/2025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F8B26-C45D-4D2C-849F-726C1403E4C9}" type="datetime1">
              <a:rPr lang="en-US" altLang="ko-KR" smtClean="0"/>
              <a:t>9/22/2025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7E1C55-6A0D-4F76-BB9C-55890068F5D5}" type="datetime1">
              <a:rPr lang="en-US" altLang="ko-KR" smtClean="0"/>
              <a:t>9/22/2025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CDBB37-4F37-48E6-A85E-C33979CB3F67}" type="datetime1">
              <a:rPr lang="en-US" altLang="ko-KR" smtClean="0"/>
              <a:t>9/22/2025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CDD0D-4312-4E85-B990-03A13DF908EC}" type="datetime1">
              <a:rPr lang="en-US" altLang="ko-KR" smtClean="0"/>
              <a:t>9/22/2025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2A7F32-923F-4781-9C0C-F5FF4891A15C}" type="datetime1">
              <a:rPr lang="en-US" altLang="ko-KR" smtClean="0"/>
              <a:t>9/22/2025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180B6C-C76B-4BCA-BFF5-1D223647960F}" type="datetime1">
              <a:rPr lang="en-US" altLang="ko-KR" smtClean="0"/>
              <a:t>9/22/2025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15.png"/><Relationship Id="rId7" Type="http://schemas.openxmlformats.org/officeDocument/2006/relationships/image" Target="../media/image3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16.png"/><Relationship Id="rId9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6.png"/><Relationship Id="rId7" Type="http://schemas.openxmlformats.org/officeDocument/2006/relationships/image" Target="../media/image2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3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7.png"/><Relationship Id="rId3" Type="http://schemas.openxmlformats.org/officeDocument/2006/relationships/image" Target="../media/image15.png"/><Relationship Id="rId7" Type="http://schemas.openxmlformats.org/officeDocument/2006/relationships/image" Target="../media/image41.png"/><Relationship Id="rId12" Type="http://schemas.openxmlformats.org/officeDocument/2006/relationships/image" Target="../media/image46.png"/><Relationship Id="rId2" Type="http://schemas.openxmlformats.org/officeDocument/2006/relationships/image" Target="../media/image14.png"/><Relationship Id="rId16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5" Type="http://schemas.openxmlformats.org/officeDocument/2006/relationships/image" Target="../media/image49.png"/><Relationship Id="rId10" Type="http://schemas.openxmlformats.org/officeDocument/2006/relationships/image" Target="../media/image44.png"/><Relationship Id="rId4" Type="http://schemas.openxmlformats.org/officeDocument/2006/relationships/image" Target="../media/image16.png"/><Relationship Id="rId9" Type="http://schemas.openxmlformats.org/officeDocument/2006/relationships/image" Target="../media/image43.png"/><Relationship Id="rId14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5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16.png"/><Relationship Id="rId10" Type="http://schemas.openxmlformats.org/officeDocument/2006/relationships/image" Target="../media/image27.png"/><Relationship Id="rId4" Type="http://schemas.openxmlformats.org/officeDocument/2006/relationships/image" Target="../media/image22.png"/><Relationship Id="rId9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BC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FD0AA9AB-BA08-13B3-D372-FEF9E6E132CF}"/>
              </a:ext>
            </a:extLst>
          </p:cNvPr>
          <p:cNvGrpSpPr/>
          <p:nvPr/>
        </p:nvGrpSpPr>
        <p:grpSpPr>
          <a:xfrm>
            <a:off x="990600" y="811961"/>
            <a:ext cx="22491700" cy="12192839"/>
            <a:chOff x="990600" y="811961"/>
            <a:chExt cx="22491700" cy="12192839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52F03547-9A2C-0A73-F9CE-455FF485F733}"/>
                </a:ext>
              </a:extLst>
            </p:cNvPr>
            <p:cNvSpPr/>
            <p:nvPr/>
          </p:nvSpPr>
          <p:spPr>
            <a:xfrm>
              <a:off x="990600" y="1193800"/>
              <a:ext cx="22491700" cy="11811000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95779DEA-E37C-FFDA-75D5-F3F492E96CA0}"/>
                </a:ext>
              </a:extLst>
            </p:cNvPr>
            <p:cNvSpPr/>
            <p:nvPr/>
          </p:nvSpPr>
          <p:spPr>
            <a:xfrm>
              <a:off x="10310585" y="811961"/>
              <a:ext cx="3800021" cy="774700"/>
            </a:xfrm>
            <a:prstGeom prst="rect">
              <a:avLst/>
            </a:prstGeom>
            <a:solidFill>
              <a:srgbClr val="F5E447"/>
            </a:solidFill>
            <a:ln w="762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600" dirty="0">
                  <a:solidFill>
                    <a:schemeClr val="tx1"/>
                  </a:solidFill>
                  <a:latin typeface="CookieRun Bold" panose="020B0600000101010101" pitchFamily="50" charset="-127"/>
                  <a:ea typeface="CookieRun Bold" panose="020B0600000101010101" pitchFamily="50" charset="-127"/>
                </a:rPr>
                <a:t>우리 </a:t>
              </a:r>
              <a:r>
                <a:rPr lang="en-US" altLang="ko-KR" sz="3600" dirty="0">
                  <a:solidFill>
                    <a:schemeClr val="tx1"/>
                  </a:solidFill>
                  <a:latin typeface="CookieRun Bold" panose="020B0600000101010101" pitchFamily="50" charset="-127"/>
                  <a:ea typeface="CookieRun Bold" panose="020B0600000101010101" pitchFamily="50" charset="-127"/>
                </a:rPr>
                <a:t>FISA</a:t>
              </a:r>
              <a:endParaRPr lang="ko-KR" altLang="en-US" sz="3600" dirty="0">
                <a:solidFill>
                  <a:schemeClr val="tx1"/>
                </a:solidFill>
                <a:latin typeface="CookieRun Bold" panose="020B0600000101010101" pitchFamily="50" charset="-127"/>
                <a:ea typeface="CookieRun Bold" panose="020B0600000101010101" pitchFamily="50" charset="-127"/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4AD7D14F-3934-7F8D-0B9F-AA455F5B9C34}"/>
              </a:ext>
            </a:extLst>
          </p:cNvPr>
          <p:cNvGrpSpPr/>
          <p:nvPr/>
        </p:nvGrpSpPr>
        <p:grpSpPr>
          <a:xfrm>
            <a:off x="1489587" y="1670050"/>
            <a:ext cx="3581400" cy="825500"/>
            <a:chOff x="1524000" y="1676400"/>
            <a:chExt cx="3581400" cy="825500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24000" y="1676400"/>
              <a:ext cx="3581400" cy="825500"/>
            </a:xfrm>
            <a:prstGeom prst="rect">
              <a:avLst/>
            </a:prstGeom>
            <a:effectLst>
              <a:outerShdw dist="94967" dir="5400000">
                <a:srgbClr val="D8D8D8">
                  <a:alpha val="100000"/>
                </a:srgbClr>
              </a:outerShdw>
            </a:effectLst>
          </p:spPr>
        </p:pic>
        <p:sp>
          <p:nvSpPr>
            <p:cNvPr id="9" name="TextBox 9"/>
            <p:cNvSpPr txBox="1"/>
            <p:nvPr/>
          </p:nvSpPr>
          <p:spPr>
            <a:xfrm>
              <a:off x="1841500" y="1854200"/>
              <a:ext cx="2959100" cy="469900"/>
            </a:xfrm>
            <a:prstGeom prst="rect">
              <a:avLst/>
            </a:prstGeom>
          </p:spPr>
          <p:txBody>
            <a:bodyPr lIns="0" tIns="33867" rIns="0" bIns="33867" rtlCol="0" anchor="ctr"/>
            <a:lstStyle/>
            <a:p>
              <a:pPr lvl="0" algn="ctr">
                <a:lnSpc>
                  <a:spcPct val="99600"/>
                </a:lnSpc>
              </a:pPr>
              <a:r>
                <a:rPr lang="en" sz="2666" b="0" i="0" u="none" strike="noStrike" spc="-80" dirty="0">
                  <a:solidFill>
                    <a:srgbClr val="595959"/>
                  </a:solidFill>
                  <a:latin typeface="Anek Bangla Expanded Bold"/>
                </a:rPr>
                <a:t>2025.09.26</a:t>
              </a:r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4241800" y="6400800"/>
            <a:ext cx="15900400" cy="2273300"/>
          </a:xfrm>
          <a:prstGeom prst="rect">
            <a:avLst/>
          </a:prstGeom>
        </p:spPr>
        <p:txBody>
          <a:bodyPr lIns="0" tIns="162560" rIns="0" bIns="16256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12800" b="0" i="0" u="none" strike="noStrike" spc="128" dirty="0">
                <a:solidFill>
                  <a:srgbClr val="000000"/>
                </a:solidFill>
                <a:latin typeface="CookieRun Bold" panose="020B0600000101010101" pitchFamily="50" charset="-127"/>
                <a:ea typeface="CookieRun Bold" panose="020B0600000101010101" pitchFamily="50" charset="-127"/>
              </a:rPr>
              <a:t>OCR</a:t>
            </a:r>
            <a:r>
              <a:rPr lang="ko-KR" altLang="en-US" sz="10700" b="0" i="0" u="none" strike="noStrike" spc="128" dirty="0">
                <a:solidFill>
                  <a:srgbClr val="000000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로 알아보기</a:t>
            </a:r>
            <a:endParaRPr lang="ko-KR" sz="12800" b="0" i="0" u="none" strike="noStrike" spc="128" dirty="0">
              <a:solidFill>
                <a:srgbClr val="000000"/>
              </a:solidFill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8821400" y="1841500"/>
            <a:ext cx="4038600" cy="482600"/>
          </a:xfrm>
          <a:prstGeom prst="rect">
            <a:avLst/>
          </a:prstGeom>
        </p:spPr>
        <p:txBody>
          <a:bodyPr lIns="0" tIns="28585" rIns="0" bIns="28585" rtlCol="0" anchor="ctr"/>
          <a:lstStyle/>
          <a:p>
            <a:pPr lvl="0" algn="r">
              <a:lnSpc>
                <a:spcPct val="99600"/>
              </a:lnSpc>
            </a:pPr>
            <a:r>
              <a:rPr lang="en" sz="2250" b="0" i="0" u="none" strike="noStrike" spc="-68" dirty="0">
                <a:solidFill>
                  <a:srgbClr val="595959"/>
                </a:solidFill>
                <a:latin typeface="Pretendard Light" panose="020B0600000101010101" charset="-127"/>
                <a:ea typeface="Pretendard Light" panose="020B0600000101010101" charset="-127"/>
              </a:rPr>
              <a:t>AI </a:t>
            </a:r>
            <a:r>
              <a:rPr lang="ko-KR" altLang="en-US" sz="2250" b="0" i="0" u="none" strike="noStrike" spc="-68" dirty="0">
                <a:solidFill>
                  <a:srgbClr val="595959"/>
                </a:solidFill>
                <a:latin typeface="Pretendard Light" panose="020B0600000101010101" charset="-127"/>
                <a:ea typeface="Pretendard Light" panose="020B0600000101010101" charset="-127"/>
              </a:rPr>
              <a:t>엔지니어링 </a:t>
            </a:r>
            <a:r>
              <a:rPr lang="en-US" altLang="ko-KR" sz="2250" b="0" i="0" u="none" strike="noStrike" spc="-68" dirty="0">
                <a:solidFill>
                  <a:srgbClr val="595959"/>
                </a:solidFill>
                <a:latin typeface="Pretendard Light" panose="020B0600000101010101" charset="-127"/>
                <a:ea typeface="Pretendard Light" panose="020B0600000101010101" charset="-127"/>
              </a:rPr>
              <a:t>- </a:t>
            </a:r>
            <a:r>
              <a:rPr lang="en" sz="2250" b="0" i="0" u="none" strike="noStrike" spc="-68" dirty="0">
                <a:solidFill>
                  <a:srgbClr val="595959"/>
                </a:solidFill>
                <a:latin typeface="Pretendard Light" panose="020B0600000101010101" charset="-127"/>
                <a:ea typeface="Pretendard Light" panose="020B0600000101010101" charset="-127"/>
              </a:rPr>
              <a:t>2</a:t>
            </a:r>
            <a:r>
              <a:rPr lang="ko-KR" altLang="en-US" sz="2250" b="0" i="0" u="none" strike="noStrike" spc="-68" dirty="0">
                <a:solidFill>
                  <a:srgbClr val="595959"/>
                </a:solidFill>
                <a:latin typeface="Pretendard Light" panose="020B0600000101010101" charset="-127"/>
                <a:ea typeface="Pretendard Light" panose="020B0600000101010101" charset="-127"/>
              </a:rPr>
              <a:t>차 기술세미나</a:t>
            </a:r>
            <a:endParaRPr lang="en" sz="2250" b="0" i="0" u="none" strike="noStrike" spc="-68" dirty="0">
              <a:solidFill>
                <a:srgbClr val="595959"/>
              </a:solidFill>
              <a:latin typeface="Pretendard Light" panose="020B0600000101010101" charset="-127"/>
              <a:ea typeface="Pretendard Light" panose="020B0600000101010101" charset="-127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4648200" y="5578793"/>
            <a:ext cx="15087600" cy="774700"/>
          </a:xfrm>
          <a:prstGeom prst="rect">
            <a:avLst/>
          </a:prstGeom>
        </p:spPr>
        <p:txBody>
          <a:bodyPr lIns="0" tIns="159173" rIns="0" bIns="159173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6000" b="0" i="0" u="none" strike="noStrike" dirty="0">
                <a:solidFill>
                  <a:srgbClr val="000000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컴퓨터는 어떻게 텍스트 이미지를 읽을까</a:t>
            </a:r>
            <a:r>
              <a:rPr lang="en-US" altLang="ko-KR" sz="6000" b="0" i="0" u="none" strike="noStrike" dirty="0">
                <a:solidFill>
                  <a:srgbClr val="000000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?</a:t>
            </a:r>
            <a:endParaRPr lang="ko-KR" sz="6000" b="0" i="0" u="none" strike="noStrike" dirty="0">
              <a:solidFill>
                <a:srgbClr val="000000"/>
              </a:solidFill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pic>
        <p:nvPicPr>
          <p:cNvPr id="1026" name="Picture 2" descr="우리은행 - BAT">
            <a:extLst>
              <a:ext uri="{FF2B5EF4-FFF2-40B4-BE49-F238E27FC236}">
                <a16:creationId xmlns:a16="http://schemas.microsoft.com/office/drawing/2014/main" id="{B620CB56-F5FD-6FC0-C84B-B4AB2ABB07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911282"/>
            <a:ext cx="6756400" cy="3800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CAC177EE-4A7C-448B-73C6-6AD58E4AEADA}"/>
              </a:ext>
            </a:extLst>
          </p:cNvPr>
          <p:cNvSpPr/>
          <p:nvPr/>
        </p:nvSpPr>
        <p:spPr>
          <a:xfrm>
            <a:off x="10269764" y="9865043"/>
            <a:ext cx="3844471" cy="7874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508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tx1"/>
                </a:solidFill>
                <a:latin typeface="Pretendard Light" panose="020B0600000101010101" charset="-127"/>
                <a:ea typeface="Pretendard Light" panose="020B0600000101010101" charset="-127"/>
              </a:rPr>
              <a:t>발표자</a:t>
            </a:r>
            <a:r>
              <a:rPr lang="en-US" altLang="ko-KR" sz="3200" dirty="0">
                <a:solidFill>
                  <a:schemeClr val="tx1"/>
                </a:solidFill>
                <a:latin typeface="Pretendard Light" panose="020B0600000101010101" charset="-127"/>
                <a:ea typeface="Pretendard Light" panose="020B0600000101010101" charset="-127"/>
              </a:rPr>
              <a:t> : </a:t>
            </a:r>
            <a:r>
              <a:rPr lang="ko-KR" altLang="en-US" sz="3200" dirty="0">
                <a:solidFill>
                  <a:schemeClr val="tx1"/>
                </a:solidFill>
                <a:latin typeface="Pretendard Light" panose="020B0600000101010101" charset="-127"/>
                <a:ea typeface="Pretendard Light" panose="020B0600000101010101" charset="-127"/>
              </a:rPr>
              <a:t>김성현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B9FD93D-B30F-8502-F4AB-7057E24FD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700" y="711200"/>
            <a:ext cx="22580600" cy="12293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0" y="2273300"/>
            <a:ext cx="21336000" cy="1562100"/>
          </a:xfrm>
          <a:prstGeom prst="rect">
            <a:avLst/>
          </a:prstGeom>
          <a:effectLst>
            <a:outerShdw dist="168781" dir="5400000">
              <a:srgbClr val="E6E6E6">
                <a:alpha val="100000"/>
              </a:srgbClr>
            </a:outerShdw>
          </a:effectLst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000" y="9563100"/>
            <a:ext cx="21336000" cy="2832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24000" y="4495800"/>
            <a:ext cx="10464800" cy="3695700"/>
          </a:xfrm>
          <a:prstGeom prst="rect">
            <a:avLst/>
          </a:prstGeom>
          <a:effectLst>
            <a:outerShdw dist="170746" dir="5400000">
              <a:srgbClr val="E6E6E6">
                <a:alpha val="100000"/>
              </a:srgbClr>
            </a:outerShdw>
          </a:effectLst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6235700" y="8280400"/>
            <a:ext cx="1041400" cy="8001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35300" y="9994900"/>
            <a:ext cx="7442200" cy="787400"/>
          </a:xfrm>
          <a:prstGeom prst="rect">
            <a:avLst/>
          </a:prstGeom>
          <a:effectLst>
            <a:outerShdw dist="121772" dir="5400000">
              <a:srgbClr val="D8D8D8">
                <a:alpha val="100000"/>
              </a:srgbClr>
            </a:outerShdw>
          </a:effectLst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82500" y="4495800"/>
            <a:ext cx="10464800" cy="3695700"/>
          </a:xfrm>
          <a:prstGeom prst="rect">
            <a:avLst/>
          </a:prstGeom>
          <a:effectLst>
            <a:outerShdw dist="170746" dir="5400000">
              <a:srgbClr val="E6E6E6">
                <a:alpha val="100000"/>
              </a:srgbClr>
            </a:outerShdw>
          </a:effectLst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7094200" y="8280400"/>
            <a:ext cx="1041400" cy="800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11480800" y="10960100"/>
            <a:ext cx="1422400" cy="508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3873500" y="2463800"/>
            <a:ext cx="13246100" cy="1181100"/>
          </a:xfrm>
          <a:prstGeom prst="rect">
            <a:avLst/>
          </a:prstGeom>
        </p:spPr>
        <p:txBody>
          <a:bodyPr lIns="0" tIns="84667" rIns="0" bIns="84667" rtlCol="0" anchor="ctr"/>
          <a:lstStyle/>
          <a:p>
            <a:pPr lvl="0" algn="l">
              <a:lnSpc>
                <a:spcPct val="99600"/>
              </a:lnSpc>
            </a:pPr>
            <a:r>
              <a:rPr lang="ko-KR" sz="6666" b="0" i="0" u="none" strike="noStrike">
                <a:solidFill>
                  <a:srgbClr val="000000"/>
                </a:solidFill>
                <a:ea typeface="Pretendard Light"/>
              </a:rPr>
              <a:t>목표를</a:t>
            </a:r>
            <a:r>
              <a:rPr lang="en-US" sz="6666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6666" b="0" i="0" u="none" strike="noStrike">
                <a:solidFill>
                  <a:srgbClr val="000000"/>
                </a:solidFill>
                <a:ea typeface="Pretendard Light"/>
              </a:rPr>
              <a:t>설명하는</a:t>
            </a:r>
            <a:r>
              <a:rPr lang="en-US" sz="6666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en" sz="6666" b="0" i="0" u="none" strike="noStrike">
                <a:solidFill>
                  <a:srgbClr val="000000"/>
                </a:solidFill>
                <a:ea typeface="Pretendard Black"/>
              </a:rPr>
              <a:t>인포그래픽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38300" y="2349500"/>
            <a:ext cx="1663700" cy="14224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0528300" y="889000"/>
            <a:ext cx="3327400" cy="495300"/>
          </a:xfrm>
          <a:prstGeom prst="rect">
            <a:avLst/>
          </a:prstGeom>
        </p:spPr>
        <p:txBody>
          <a:bodyPr lIns="0" tIns="35560" rIns="0" bIns="35560" rtlCol="0" anchor="ctr"/>
          <a:lstStyle/>
          <a:p>
            <a:pPr lvl="0" algn="ctr">
              <a:lnSpc>
                <a:spcPct val="99600"/>
              </a:lnSpc>
            </a:pPr>
            <a:r>
              <a:rPr lang="en" sz="2800" b="0" i="0" u="none" strike="noStrike" spc="-56">
                <a:solidFill>
                  <a:srgbClr val="000000"/>
                </a:solidFill>
                <a:latin typeface="Anek Bangla Expanded Bold"/>
              </a:rPr>
              <a:t>MIRI COMPANY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971800" y="4648200"/>
            <a:ext cx="7556500" cy="660400"/>
          </a:xfrm>
          <a:prstGeom prst="rect">
            <a:avLst/>
          </a:prstGeom>
        </p:spPr>
        <p:txBody>
          <a:bodyPr lIns="0" tIns="23706" rIns="0" bIns="23706" rtlCol="0" anchor="ctr"/>
          <a:lstStyle/>
          <a:p>
            <a:pPr lvl="0" algn="ctr">
              <a:lnSpc>
                <a:spcPct val="107899"/>
              </a:lnSpc>
            </a:pPr>
            <a:r>
              <a:rPr lang="ko-KR" sz="3733" b="0" i="0" u="none" strike="noStrike">
                <a:solidFill>
                  <a:srgbClr val="FFFFFF"/>
                </a:solidFill>
                <a:ea typeface="Pretendard SemiBold"/>
              </a:rPr>
              <a:t>제목은</a:t>
            </a:r>
            <a:r>
              <a:rPr lang="en-US" sz="3733" b="0" i="0" u="none" strike="noStrike">
                <a:solidFill>
                  <a:srgbClr val="FFFFFF"/>
                </a:solidFill>
                <a:latin typeface="Pretendard SemiBold"/>
              </a:rPr>
              <a:t> </a:t>
            </a:r>
            <a:r>
              <a:rPr lang="ko-KR" sz="3733" b="0" i="0" u="none" strike="noStrike">
                <a:solidFill>
                  <a:srgbClr val="FFFFFF"/>
                </a:solidFill>
                <a:ea typeface="Pretendard SemiBold"/>
              </a:rPr>
              <a:t>문장보다</a:t>
            </a:r>
            <a:r>
              <a:rPr lang="en-US" sz="3733" b="0" i="0" u="none" strike="noStrike">
                <a:solidFill>
                  <a:srgbClr val="FFFFFF"/>
                </a:solidFill>
                <a:latin typeface="Pretendard SemiBold"/>
              </a:rPr>
              <a:t> </a:t>
            </a:r>
            <a:r>
              <a:rPr lang="ko-KR" sz="3733" b="0" i="0" u="none" strike="noStrike">
                <a:solidFill>
                  <a:srgbClr val="FFFFFF"/>
                </a:solidFill>
                <a:ea typeface="Pretendard SemiBold"/>
              </a:rPr>
              <a:t>키워드</a:t>
            </a:r>
            <a:r>
              <a:rPr lang="en-US" sz="3733" b="0" i="0" u="none" strike="noStrike">
                <a:solidFill>
                  <a:srgbClr val="FFFFFF"/>
                </a:solidFill>
                <a:latin typeface="Pretendard SemiBold"/>
              </a:rPr>
              <a:t> 01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968500" y="5867400"/>
            <a:ext cx="9677400" cy="1714500"/>
          </a:xfrm>
          <a:prstGeom prst="rect">
            <a:avLst/>
          </a:prstGeom>
        </p:spPr>
        <p:txBody>
          <a:bodyPr rtlCol="0" anchor="ctr"/>
          <a:lstStyle/>
          <a:p>
            <a:pPr marL="342900" lvl="1" indent="-342900" algn="l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933" b="0" i="0" u="none" strike="noStrike" spc="-88">
                <a:solidFill>
                  <a:srgbClr val="000000"/>
                </a:solidFill>
                <a:ea typeface="Pretendard Regular"/>
              </a:rPr>
              <a:t>여러</a:t>
            </a:r>
            <a:r>
              <a:rPr lang="en-US" sz="2933" b="0" i="0" u="none" strike="noStrike" spc="-88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spc="-88">
                <a:solidFill>
                  <a:srgbClr val="000000"/>
                </a:solidFill>
                <a:ea typeface="Pretendard Regular"/>
              </a:rPr>
              <a:t>항목을</a:t>
            </a:r>
            <a:r>
              <a:rPr lang="en-US" sz="2933" b="0" i="0" u="none" strike="noStrike" spc="-88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spc="-88">
                <a:solidFill>
                  <a:srgbClr val="000000"/>
                </a:solidFill>
                <a:ea typeface="Pretendard Regular"/>
              </a:rPr>
              <a:t>더하면</a:t>
            </a:r>
            <a:r>
              <a:rPr lang="en-US" sz="2933" b="0" i="0" u="none" strike="noStrike" spc="-88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spc="-88">
                <a:solidFill>
                  <a:srgbClr val="000000"/>
                </a:solidFill>
                <a:ea typeface="Pretendard Regular"/>
              </a:rPr>
              <a:t>어떤</a:t>
            </a:r>
            <a:r>
              <a:rPr lang="en-US" sz="2933" b="0" i="0" u="none" strike="noStrike" spc="-88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spc="-88">
                <a:solidFill>
                  <a:srgbClr val="000000"/>
                </a:solidFill>
                <a:ea typeface="Pretendard Regular"/>
              </a:rPr>
              <a:t>시너지가</a:t>
            </a:r>
            <a:r>
              <a:rPr lang="en-US" sz="2933" b="0" i="0" u="none" strike="noStrike" spc="-88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spc="-88">
                <a:solidFill>
                  <a:srgbClr val="000000"/>
                </a:solidFill>
                <a:ea typeface="Pretendard Regular"/>
              </a:rPr>
              <a:t>날</a:t>
            </a:r>
            <a:r>
              <a:rPr lang="en-US" sz="2933" b="0" i="0" u="none" strike="noStrike" spc="-88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spc="-88">
                <a:solidFill>
                  <a:srgbClr val="000000"/>
                </a:solidFill>
                <a:ea typeface="Pretendard Regular"/>
              </a:rPr>
              <a:t>수</a:t>
            </a:r>
            <a:r>
              <a:rPr lang="en-US" sz="2933" b="0" i="0" u="none" strike="noStrike" spc="-88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spc="-88">
                <a:solidFill>
                  <a:srgbClr val="000000"/>
                </a:solidFill>
                <a:ea typeface="Pretendard Regular"/>
              </a:rPr>
              <a:t>있는지</a:t>
            </a:r>
            <a:r>
              <a:rPr lang="en-US" sz="2933" b="0" i="0" u="none" strike="noStrike" spc="-88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spc="-88">
                <a:solidFill>
                  <a:srgbClr val="000000"/>
                </a:solidFill>
                <a:ea typeface="Pretendard Regular"/>
              </a:rPr>
              <a:t>요약해</a:t>
            </a:r>
            <a:r>
              <a:rPr lang="en-US" sz="2933" b="0" i="0" u="none" strike="noStrike" spc="-88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spc="-88">
                <a:solidFill>
                  <a:srgbClr val="000000"/>
                </a:solidFill>
                <a:ea typeface="Pretendard Regular"/>
              </a:rPr>
              <a:t>주세요</a:t>
            </a:r>
            <a:r>
              <a:rPr lang="en-US" sz="2933" b="0" i="0" u="none" strike="noStrike" spc="-88">
                <a:solidFill>
                  <a:srgbClr val="000000"/>
                </a:solidFill>
                <a:latin typeface="Pretendard Regular"/>
              </a:rPr>
              <a:t>.</a:t>
            </a:r>
          </a:p>
          <a:p>
            <a:pPr marL="342900" lvl="1" indent="-342900" algn="l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933" b="0" i="0" u="none" strike="noStrike" spc="-88">
                <a:solidFill>
                  <a:srgbClr val="000000"/>
                </a:solidFill>
                <a:ea typeface="Pretendard Regular"/>
              </a:rPr>
              <a:t>해당</a:t>
            </a:r>
            <a:r>
              <a:rPr lang="en-US" sz="2933" b="0" i="0" u="none" strike="noStrike" spc="-88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spc="-88">
                <a:solidFill>
                  <a:srgbClr val="000000"/>
                </a:solidFill>
                <a:ea typeface="Pretendard Regular"/>
              </a:rPr>
              <a:t>키워드들이</a:t>
            </a:r>
            <a:r>
              <a:rPr lang="en-US" sz="2933" b="0" i="0" u="none" strike="noStrike" spc="-88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spc="-88">
                <a:solidFill>
                  <a:srgbClr val="000000"/>
                </a:solidFill>
                <a:ea typeface="Pretendard Regular"/>
              </a:rPr>
              <a:t>어떤</a:t>
            </a:r>
            <a:r>
              <a:rPr lang="en-US" sz="2933" b="0" i="0" u="none" strike="noStrike" spc="-88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spc="-88">
                <a:solidFill>
                  <a:srgbClr val="000000"/>
                </a:solidFill>
                <a:ea typeface="Pretendard Regular"/>
              </a:rPr>
              <a:t>영향을</a:t>
            </a:r>
            <a:r>
              <a:rPr lang="en-US" sz="2933" b="0" i="0" u="none" strike="noStrike" spc="-88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spc="-88">
                <a:solidFill>
                  <a:srgbClr val="000000"/>
                </a:solidFill>
                <a:ea typeface="Pretendard Regular"/>
              </a:rPr>
              <a:t>주는지</a:t>
            </a:r>
            <a:r>
              <a:rPr lang="en-US" sz="2933" b="0" i="0" u="none" strike="noStrike" spc="-88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spc="-88">
                <a:solidFill>
                  <a:srgbClr val="000000"/>
                </a:solidFill>
                <a:ea typeface="Pretendard Regular"/>
              </a:rPr>
              <a:t>설명해주세요</a:t>
            </a:r>
            <a:r>
              <a:rPr lang="en-US" sz="2933" b="0" i="0" u="none" strike="noStrike" spc="-88">
                <a:solidFill>
                  <a:srgbClr val="000000"/>
                </a:solidFill>
                <a:latin typeface="Pretendard Regular"/>
              </a:rPr>
              <a:t>.</a:t>
            </a:r>
          </a:p>
          <a:p>
            <a:pPr marL="342900" lvl="1" indent="-342900" algn="l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933" b="0" i="0" u="none" strike="noStrike" spc="-88">
                <a:solidFill>
                  <a:srgbClr val="000000"/>
                </a:solidFill>
                <a:ea typeface="Pretendard Regular"/>
              </a:rPr>
              <a:t>목표를</a:t>
            </a:r>
            <a:r>
              <a:rPr lang="en-US" sz="2933" b="0" i="0" u="none" strike="noStrike" spc="-88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spc="-88">
                <a:solidFill>
                  <a:srgbClr val="000000"/>
                </a:solidFill>
                <a:ea typeface="Pretendard Regular"/>
              </a:rPr>
              <a:t>이해하기</a:t>
            </a:r>
            <a:r>
              <a:rPr lang="en-US" sz="2933" b="0" i="0" u="none" strike="noStrike" spc="-88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spc="-88">
                <a:solidFill>
                  <a:srgbClr val="000000"/>
                </a:solidFill>
                <a:ea typeface="Pretendard Regular"/>
              </a:rPr>
              <a:t>위한</a:t>
            </a:r>
            <a:r>
              <a:rPr lang="en-US" sz="2933" b="0" i="0" u="none" strike="noStrike" spc="-88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spc="-88">
                <a:solidFill>
                  <a:srgbClr val="000000"/>
                </a:solidFill>
                <a:ea typeface="Pretendard Regular"/>
              </a:rPr>
              <a:t>배경이나</a:t>
            </a:r>
            <a:r>
              <a:rPr lang="en-US" sz="2933" b="0" i="0" u="none" strike="noStrike" spc="-88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spc="-88">
                <a:solidFill>
                  <a:srgbClr val="000000"/>
                </a:solidFill>
                <a:ea typeface="Pretendard Regular"/>
              </a:rPr>
              <a:t>보충</a:t>
            </a:r>
            <a:r>
              <a:rPr lang="en-US" sz="2933" b="0" i="0" u="none" strike="noStrike" spc="-88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spc="-88">
                <a:solidFill>
                  <a:srgbClr val="000000"/>
                </a:solidFill>
                <a:ea typeface="Pretendard Regular"/>
              </a:rPr>
              <a:t>설명을</a:t>
            </a:r>
            <a:r>
              <a:rPr lang="en-US" sz="2933" b="0" i="0" u="none" strike="noStrike" spc="-88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spc="-88">
                <a:solidFill>
                  <a:srgbClr val="000000"/>
                </a:solidFill>
                <a:ea typeface="Pretendard Regular"/>
              </a:rPr>
              <a:t>적어주세요</a:t>
            </a:r>
            <a:r>
              <a:rPr lang="en-US" sz="2933" b="0" i="0" u="none" strike="noStrike" spc="-88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839700" y="10160000"/>
            <a:ext cx="9677400" cy="1638300"/>
          </a:xfrm>
          <a:prstGeom prst="rect">
            <a:avLst/>
          </a:prstGeom>
        </p:spPr>
        <p:txBody>
          <a:bodyPr rtlCol="0" anchor="ctr"/>
          <a:lstStyle/>
          <a:p>
            <a:pPr marL="342900" lvl="1" indent="-342900" algn="l">
              <a:lnSpc>
                <a:spcPct val="1244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933" b="0" i="0" u="none" strike="noStrike" spc="-88">
                <a:solidFill>
                  <a:srgbClr val="000000"/>
                </a:solidFill>
                <a:ea typeface="Pretendard Regular"/>
              </a:rPr>
              <a:t>해당</a:t>
            </a:r>
            <a:r>
              <a:rPr lang="en-US" sz="2933" b="0" i="0" u="none" strike="noStrike" spc="-88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spc="-88">
                <a:solidFill>
                  <a:srgbClr val="000000"/>
                </a:solidFill>
                <a:ea typeface="Pretendard Regular"/>
              </a:rPr>
              <a:t>페이지는</a:t>
            </a:r>
            <a:r>
              <a:rPr lang="en-US" sz="2933" b="0" i="0" u="none" strike="noStrike" spc="-88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spc="-88">
                <a:solidFill>
                  <a:srgbClr val="000000"/>
                </a:solidFill>
                <a:ea typeface="Pretendard Regular"/>
              </a:rPr>
              <a:t>목표와</a:t>
            </a:r>
            <a:r>
              <a:rPr lang="en-US" sz="2933" b="0" i="0" u="none" strike="noStrike" spc="-88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spc="-88">
                <a:solidFill>
                  <a:srgbClr val="000000"/>
                </a:solidFill>
                <a:ea typeface="Pretendard Regular"/>
              </a:rPr>
              <a:t>실천</a:t>
            </a:r>
            <a:r>
              <a:rPr lang="en-US" sz="2933" b="0" i="0" u="none" strike="noStrike" spc="-88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spc="-88">
                <a:solidFill>
                  <a:srgbClr val="000000"/>
                </a:solidFill>
                <a:ea typeface="Pretendard Regular"/>
              </a:rPr>
              <a:t>방안을</a:t>
            </a:r>
            <a:r>
              <a:rPr lang="en-US" sz="2933" b="0" i="0" u="none" strike="noStrike" spc="-88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spc="-88">
                <a:solidFill>
                  <a:srgbClr val="000000"/>
                </a:solidFill>
                <a:ea typeface="Pretendard Regular"/>
              </a:rPr>
              <a:t>적는</a:t>
            </a:r>
            <a:r>
              <a:rPr lang="en-US" sz="2933" b="0" i="0" u="none" strike="noStrike" spc="-88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spc="-88">
                <a:solidFill>
                  <a:srgbClr val="000000"/>
                </a:solidFill>
                <a:ea typeface="Pretendard Regular"/>
              </a:rPr>
              <a:t>페이지입니다</a:t>
            </a:r>
            <a:r>
              <a:rPr lang="en-US" sz="2933" b="0" i="0" u="none" strike="noStrike" spc="-88">
                <a:solidFill>
                  <a:srgbClr val="000000"/>
                </a:solidFill>
                <a:latin typeface="Pretendard Regular"/>
              </a:rPr>
              <a:t>.</a:t>
            </a:r>
          </a:p>
          <a:p>
            <a:pPr marL="342900" lvl="1" indent="-342900" algn="l">
              <a:lnSpc>
                <a:spcPct val="1244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933" b="0" i="0" u="none" strike="noStrike" spc="-88">
                <a:solidFill>
                  <a:srgbClr val="000000"/>
                </a:solidFill>
                <a:ea typeface="Pretendard Regular"/>
              </a:rPr>
              <a:t>목표에</a:t>
            </a:r>
            <a:r>
              <a:rPr lang="en-US" sz="2933" b="0" i="0" u="none" strike="noStrike" spc="-88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spc="-88">
                <a:solidFill>
                  <a:srgbClr val="000000"/>
                </a:solidFill>
                <a:ea typeface="Pretendard Regular"/>
              </a:rPr>
              <a:t>대한</a:t>
            </a:r>
            <a:r>
              <a:rPr lang="en-US" sz="2933" b="0" i="0" u="none" strike="noStrike" spc="-88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spc="-88">
                <a:solidFill>
                  <a:srgbClr val="000000"/>
                </a:solidFill>
                <a:ea typeface="Pretendard Regular"/>
              </a:rPr>
              <a:t>부연</a:t>
            </a:r>
            <a:r>
              <a:rPr lang="en-US" sz="2933" b="0" i="0" u="none" strike="noStrike" spc="-88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spc="-88">
                <a:solidFill>
                  <a:srgbClr val="000000"/>
                </a:solidFill>
                <a:ea typeface="Pretendard Regular"/>
              </a:rPr>
              <a:t>설명이</a:t>
            </a:r>
            <a:r>
              <a:rPr lang="en-US" sz="2933" b="0" i="0" u="none" strike="noStrike" spc="-88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spc="-88">
                <a:solidFill>
                  <a:srgbClr val="000000"/>
                </a:solidFill>
                <a:ea typeface="Pretendard Regular"/>
              </a:rPr>
              <a:t>필요하다면</a:t>
            </a:r>
            <a:r>
              <a:rPr lang="en-US" sz="2933" b="0" i="0" u="none" strike="noStrike" spc="-88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spc="-88">
                <a:solidFill>
                  <a:srgbClr val="000000"/>
                </a:solidFill>
                <a:ea typeface="Pretendard Regular"/>
              </a:rPr>
              <a:t>이</a:t>
            </a:r>
            <a:r>
              <a:rPr lang="en-US" sz="2933" b="0" i="0" u="none" strike="noStrike" spc="-88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spc="-88">
                <a:solidFill>
                  <a:srgbClr val="000000"/>
                </a:solidFill>
                <a:ea typeface="Pretendard Regular"/>
              </a:rPr>
              <a:t>곳에</a:t>
            </a:r>
            <a:r>
              <a:rPr lang="en-US" sz="2933" b="0" i="0" u="none" strike="noStrike" spc="-88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spc="-88">
                <a:solidFill>
                  <a:srgbClr val="000000"/>
                </a:solidFill>
                <a:ea typeface="Pretendard Regular"/>
              </a:rPr>
              <a:t>적어주세요</a:t>
            </a:r>
            <a:r>
              <a:rPr lang="en-US" sz="2933" b="0" i="0" u="none" strike="noStrike" spc="-88">
                <a:solidFill>
                  <a:srgbClr val="000000"/>
                </a:solidFill>
                <a:latin typeface="Pretendard Regular"/>
              </a:rPr>
              <a:t>.</a:t>
            </a:r>
          </a:p>
          <a:p>
            <a:pPr marL="342900" lvl="1" indent="-342900" algn="l">
              <a:lnSpc>
                <a:spcPct val="1244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933" b="0" i="0" u="none" strike="noStrike" spc="-88">
                <a:solidFill>
                  <a:srgbClr val="000000"/>
                </a:solidFill>
                <a:ea typeface="Pretendard Regular"/>
              </a:rPr>
              <a:t>키워드로</a:t>
            </a:r>
            <a:r>
              <a:rPr lang="en-US" sz="2933" b="0" i="0" u="none" strike="noStrike" spc="-88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spc="-88">
                <a:solidFill>
                  <a:srgbClr val="000000"/>
                </a:solidFill>
                <a:ea typeface="Pretendard Regular"/>
              </a:rPr>
              <a:t>인한</a:t>
            </a:r>
            <a:r>
              <a:rPr lang="en-US" sz="2933" b="0" i="0" u="none" strike="noStrike" spc="-88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spc="-88">
                <a:solidFill>
                  <a:srgbClr val="000000"/>
                </a:solidFill>
                <a:ea typeface="Pretendard Regular"/>
              </a:rPr>
              <a:t>목표에</a:t>
            </a:r>
            <a:r>
              <a:rPr lang="en-US" sz="2933" b="0" i="0" u="none" strike="noStrike" spc="-88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spc="-88">
                <a:solidFill>
                  <a:srgbClr val="000000"/>
                </a:solidFill>
                <a:ea typeface="Pretendard Regular"/>
              </a:rPr>
              <a:t>대해</a:t>
            </a:r>
            <a:r>
              <a:rPr lang="en-US" sz="2933" b="0" i="0" u="none" strike="noStrike" spc="-88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spc="-88">
                <a:solidFill>
                  <a:srgbClr val="000000"/>
                </a:solidFill>
                <a:ea typeface="Pretendard Regular"/>
              </a:rPr>
              <a:t>상세하게</a:t>
            </a:r>
            <a:r>
              <a:rPr lang="en-US" sz="2933" b="0" i="0" u="none" strike="noStrike" spc="-88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spc="-88">
                <a:solidFill>
                  <a:srgbClr val="000000"/>
                </a:solidFill>
                <a:ea typeface="Pretendard Regular"/>
              </a:rPr>
              <a:t>입력해</a:t>
            </a:r>
            <a:r>
              <a:rPr lang="en-US" sz="2933" b="0" i="0" u="none" strike="noStrike" spc="-88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spc="-88">
                <a:solidFill>
                  <a:srgbClr val="000000"/>
                </a:solidFill>
                <a:ea typeface="Pretendard Regular"/>
              </a:rPr>
              <a:t>주세요</a:t>
            </a:r>
            <a:r>
              <a:rPr lang="en-US" sz="2933" b="0" i="0" u="none" strike="noStrike" spc="-88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438400" y="11087100"/>
            <a:ext cx="8585200" cy="660400"/>
          </a:xfrm>
          <a:prstGeom prst="rect">
            <a:avLst/>
          </a:prstGeom>
        </p:spPr>
        <p:txBody>
          <a:bodyPr lIns="0" tIns="23706" rIns="0" bIns="23706" rtlCol="0" anchor="ctr"/>
          <a:lstStyle/>
          <a:p>
            <a:pPr lvl="0" algn="ctr">
              <a:lnSpc>
                <a:spcPct val="107899"/>
              </a:lnSpc>
            </a:pPr>
            <a:r>
              <a:rPr lang="ko-KR" sz="3733" b="0" i="0" u="none" strike="noStrike">
                <a:solidFill>
                  <a:srgbClr val="000000"/>
                </a:solidFill>
                <a:ea typeface="Pretendard Bold"/>
              </a:rPr>
              <a:t>이곳에</a:t>
            </a:r>
            <a:r>
              <a:rPr lang="en-US" sz="3733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733" b="0" i="0" u="none" strike="noStrike">
                <a:solidFill>
                  <a:srgbClr val="000000"/>
                </a:solidFill>
                <a:ea typeface="Pretendard Bold"/>
              </a:rPr>
              <a:t>최종</a:t>
            </a:r>
            <a:r>
              <a:rPr lang="en-US" sz="3733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733" b="0" i="0" u="none" strike="noStrike">
                <a:solidFill>
                  <a:srgbClr val="000000"/>
                </a:solidFill>
                <a:ea typeface="Pretendard Bold"/>
              </a:rPr>
              <a:t>목표를</a:t>
            </a:r>
            <a:r>
              <a:rPr lang="en-US" sz="3733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733" b="0" i="0" u="none" strike="noStrike">
                <a:solidFill>
                  <a:srgbClr val="000000"/>
                </a:solidFill>
                <a:ea typeface="Pretendard Bold"/>
              </a:rPr>
              <a:t>간략히</a:t>
            </a:r>
            <a:r>
              <a:rPr lang="en-US" sz="3733" b="0" i="0" u="none" strike="noStrike">
                <a:solidFill>
                  <a:srgbClr val="000000"/>
                </a:solidFill>
                <a:latin typeface="Pretendard Bold"/>
              </a:rPr>
              <a:t> </a:t>
            </a:r>
            <a:r>
              <a:rPr lang="ko-KR" sz="3733" b="0" i="0" u="none" strike="noStrike">
                <a:solidFill>
                  <a:srgbClr val="000000"/>
                </a:solidFill>
                <a:ea typeface="Pretendard Bold"/>
              </a:rPr>
              <a:t>입력해주세요</a:t>
            </a:r>
            <a:r>
              <a:rPr lang="en-US" sz="3733" b="0" i="0" u="none" strike="noStrike">
                <a:solidFill>
                  <a:srgbClr val="000000"/>
                </a:solidFill>
                <a:latin typeface="Pretendard Bold"/>
              </a:rPr>
              <a:t>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5105400" y="10147300"/>
            <a:ext cx="3251200" cy="469900"/>
          </a:xfrm>
          <a:prstGeom prst="rect">
            <a:avLst/>
          </a:prstGeom>
        </p:spPr>
        <p:txBody>
          <a:bodyPr lIns="0" tIns="33867" rIns="0" bIns="33867" rtlCol="0" anchor="ctr"/>
          <a:lstStyle/>
          <a:p>
            <a:pPr lvl="0" algn="ctr">
              <a:lnSpc>
                <a:spcPct val="99600"/>
              </a:lnSpc>
            </a:pPr>
            <a:r>
              <a:rPr lang="en" sz="2666" b="0" i="0" u="none" strike="noStrike">
                <a:solidFill>
                  <a:srgbClr val="000000"/>
                </a:solidFill>
                <a:latin typeface="Anek Bangla Expanded Bold"/>
              </a:rPr>
              <a:t>Final Goal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3843000" y="4648200"/>
            <a:ext cx="7556500" cy="660400"/>
          </a:xfrm>
          <a:prstGeom prst="rect">
            <a:avLst/>
          </a:prstGeom>
        </p:spPr>
        <p:txBody>
          <a:bodyPr lIns="0" tIns="23706" rIns="0" bIns="23706" rtlCol="0" anchor="ctr"/>
          <a:lstStyle/>
          <a:p>
            <a:pPr lvl="0" algn="ctr">
              <a:lnSpc>
                <a:spcPct val="107899"/>
              </a:lnSpc>
            </a:pPr>
            <a:r>
              <a:rPr lang="ko-KR" sz="3733" b="0" i="0" u="none" strike="noStrike">
                <a:solidFill>
                  <a:srgbClr val="FFFFFF"/>
                </a:solidFill>
                <a:ea typeface="Pretendard SemiBold"/>
              </a:rPr>
              <a:t>제목은</a:t>
            </a:r>
            <a:r>
              <a:rPr lang="en-US" sz="3733" b="0" i="0" u="none" strike="noStrike">
                <a:solidFill>
                  <a:srgbClr val="FFFFFF"/>
                </a:solidFill>
                <a:latin typeface="Pretendard SemiBold"/>
              </a:rPr>
              <a:t> </a:t>
            </a:r>
            <a:r>
              <a:rPr lang="ko-KR" sz="3733" b="0" i="0" u="none" strike="noStrike">
                <a:solidFill>
                  <a:srgbClr val="FFFFFF"/>
                </a:solidFill>
                <a:ea typeface="Pretendard SemiBold"/>
              </a:rPr>
              <a:t>문장보다</a:t>
            </a:r>
            <a:r>
              <a:rPr lang="en-US" sz="3733" b="0" i="0" u="none" strike="noStrike">
                <a:solidFill>
                  <a:srgbClr val="FFFFFF"/>
                </a:solidFill>
                <a:latin typeface="Pretendard SemiBold"/>
              </a:rPr>
              <a:t> </a:t>
            </a:r>
            <a:r>
              <a:rPr lang="ko-KR" sz="3733" b="0" i="0" u="none" strike="noStrike">
                <a:solidFill>
                  <a:srgbClr val="FFFFFF"/>
                </a:solidFill>
                <a:ea typeface="Pretendard SemiBold"/>
              </a:rPr>
              <a:t>키워드</a:t>
            </a:r>
            <a:r>
              <a:rPr lang="en-US" sz="3733" b="0" i="0" u="none" strike="noStrike">
                <a:solidFill>
                  <a:srgbClr val="FFFFFF"/>
                </a:solidFill>
                <a:latin typeface="Pretendard SemiBold"/>
              </a:rPr>
              <a:t> 02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2839700" y="5867400"/>
            <a:ext cx="9677400" cy="1714500"/>
          </a:xfrm>
          <a:prstGeom prst="rect">
            <a:avLst/>
          </a:prstGeom>
        </p:spPr>
        <p:txBody>
          <a:bodyPr rtlCol="0" anchor="ctr"/>
          <a:lstStyle/>
          <a:p>
            <a:pPr marL="342900" lvl="1" indent="-342900" algn="l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933" b="0" i="0" u="none" strike="noStrike" spc="-88">
                <a:solidFill>
                  <a:srgbClr val="000000"/>
                </a:solidFill>
                <a:ea typeface="Pretendard Regular"/>
              </a:rPr>
              <a:t>결과를</a:t>
            </a:r>
            <a:r>
              <a:rPr lang="en-US" sz="2933" b="0" i="0" u="none" strike="noStrike" spc="-88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spc="-88">
                <a:solidFill>
                  <a:srgbClr val="000000"/>
                </a:solidFill>
                <a:ea typeface="Pretendard Regular"/>
              </a:rPr>
              <a:t>만들기</a:t>
            </a:r>
            <a:r>
              <a:rPr lang="en-US" sz="2933" b="0" i="0" u="none" strike="noStrike" spc="-88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spc="-88">
                <a:solidFill>
                  <a:srgbClr val="000000"/>
                </a:solidFill>
                <a:ea typeface="Pretendard Regular"/>
              </a:rPr>
              <a:t>위한</a:t>
            </a:r>
            <a:r>
              <a:rPr lang="en-US" sz="2933" b="0" i="0" u="none" strike="noStrike" spc="-88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spc="-88">
                <a:solidFill>
                  <a:srgbClr val="000000"/>
                </a:solidFill>
                <a:ea typeface="Pretendard Regular"/>
              </a:rPr>
              <a:t>원인들을</a:t>
            </a:r>
            <a:r>
              <a:rPr lang="en-US" sz="2933" b="0" i="0" u="none" strike="noStrike" spc="-88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spc="-88">
                <a:solidFill>
                  <a:srgbClr val="000000"/>
                </a:solidFill>
                <a:ea typeface="Pretendard Regular"/>
              </a:rPr>
              <a:t>자세하게</a:t>
            </a:r>
            <a:r>
              <a:rPr lang="en-US" sz="2933" b="0" i="0" u="none" strike="noStrike" spc="-88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spc="-88">
                <a:solidFill>
                  <a:srgbClr val="000000"/>
                </a:solidFill>
                <a:ea typeface="Pretendard Regular"/>
              </a:rPr>
              <a:t>적어주세요</a:t>
            </a:r>
            <a:r>
              <a:rPr lang="en-US" sz="2933" b="0" i="0" u="none" strike="noStrike" spc="-88">
                <a:solidFill>
                  <a:srgbClr val="000000"/>
                </a:solidFill>
                <a:latin typeface="Pretendard Regular"/>
              </a:rPr>
              <a:t>.</a:t>
            </a:r>
          </a:p>
          <a:p>
            <a:pPr marL="342900" lvl="1" indent="-342900" algn="l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933" b="0" i="0" u="none" strike="noStrike" spc="-88">
                <a:solidFill>
                  <a:srgbClr val="000000"/>
                </a:solidFill>
                <a:ea typeface="Pretendard Regular"/>
              </a:rPr>
              <a:t>타</a:t>
            </a:r>
            <a:r>
              <a:rPr lang="en-US" sz="2933" b="0" i="0" u="none" strike="noStrike" spc="-88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spc="-88">
                <a:solidFill>
                  <a:srgbClr val="000000"/>
                </a:solidFill>
                <a:ea typeface="Pretendard Regular"/>
              </a:rPr>
              <a:t>키워드와의</a:t>
            </a:r>
            <a:r>
              <a:rPr lang="en-US" sz="2933" b="0" i="0" u="none" strike="noStrike" spc="-88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spc="-88">
                <a:solidFill>
                  <a:srgbClr val="000000"/>
                </a:solidFill>
                <a:ea typeface="Pretendard Regular"/>
              </a:rPr>
              <a:t>연관성을</a:t>
            </a:r>
            <a:r>
              <a:rPr lang="en-US" sz="2933" b="0" i="0" u="none" strike="noStrike" spc="-88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spc="-88">
                <a:solidFill>
                  <a:srgbClr val="000000"/>
                </a:solidFill>
                <a:ea typeface="Pretendard Regular"/>
              </a:rPr>
              <a:t>적어</a:t>
            </a:r>
            <a:r>
              <a:rPr lang="en-US" sz="2933" b="0" i="0" u="none" strike="noStrike" spc="-88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933" b="0" i="0" u="none" strike="noStrike" spc="-88">
                <a:solidFill>
                  <a:srgbClr val="000000"/>
                </a:solidFill>
                <a:ea typeface="Pretendard Regular"/>
              </a:rPr>
              <a:t>신빙성</a:t>
            </a:r>
            <a:r>
              <a:rPr lang="en-US" sz="2933" b="0" i="0" u="none" strike="noStrike" spc="-88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spc="-88">
                <a:solidFill>
                  <a:srgbClr val="000000"/>
                </a:solidFill>
                <a:ea typeface="Pretendard Regular"/>
              </a:rPr>
              <a:t>있는</a:t>
            </a:r>
            <a:r>
              <a:rPr lang="en-US" sz="2933" b="0" i="0" u="none" strike="noStrike" spc="-88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spc="-88">
                <a:solidFill>
                  <a:srgbClr val="000000"/>
                </a:solidFill>
                <a:ea typeface="Pretendard Regular"/>
              </a:rPr>
              <a:t>자료를</a:t>
            </a:r>
            <a:r>
              <a:rPr lang="en-US" sz="2933" b="0" i="0" u="none" strike="noStrike" spc="-88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spc="-88">
                <a:solidFill>
                  <a:srgbClr val="000000"/>
                </a:solidFill>
                <a:ea typeface="Pretendard Regular"/>
              </a:rPr>
              <a:t>완성해</a:t>
            </a:r>
            <a:r>
              <a:rPr lang="en-US" sz="2933" b="0" i="0" u="none" strike="noStrike" spc="-88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spc="-88">
                <a:solidFill>
                  <a:srgbClr val="000000"/>
                </a:solidFill>
                <a:ea typeface="Pretendard Regular"/>
              </a:rPr>
              <a:t>보세요</a:t>
            </a:r>
            <a:r>
              <a:rPr lang="en-US" sz="2933" b="0" i="0" u="none" strike="noStrike" spc="-88">
                <a:solidFill>
                  <a:srgbClr val="000000"/>
                </a:solidFill>
                <a:latin typeface="Pretendard Regular"/>
              </a:rPr>
              <a:t>.</a:t>
            </a:r>
          </a:p>
          <a:p>
            <a:pPr marL="342900" lvl="1" indent="-342900" algn="l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933" b="0" i="0" u="none" strike="noStrike" spc="-88">
                <a:solidFill>
                  <a:srgbClr val="000000"/>
                </a:solidFill>
                <a:ea typeface="Pretendard Regular"/>
              </a:rPr>
              <a:t>선행된</a:t>
            </a:r>
            <a:r>
              <a:rPr lang="en-US" sz="2933" b="0" i="0" u="none" strike="noStrike" spc="-88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spc="-88">
                <a:solidFill>
                  <a:srgbClr val="000000"/>
                </a:solidFill>
                <a:ea typeface="Pretendard Regular"/>
              </a:rPr>
              <a:t>원인</a:t>
            </a:r>
            <a:r>
              <a:rPr lang="en-US" sz="2933" b="0" i="0" u="none" strike="noStrike" spc="-88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spc="-88">
                <a:solidFill>
                  <a:srgbClr val="000000"/>
                </a:solidFill>
                <a:ea typeface="Pretendard Regular"/>
              </a:rPr>
              <a:t>키워드가</a:t>
            </a:r>
            <a:r>
              <a:rPr lang="en-US" sz="2933" b="0" i="0" u="none" strike="noStrike" spc="-88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spc="-88">
                <a:solidFill>
                  <a:srgbClr val="000000"/>
                </a:solidFill>
                <a:ea typeface="Pretendard Regular"/>
              </a:rPr>
              <a:t>목표에</a:t>
            </a:r>
            <a:r>
              <a:rPr lang="en-US" sz="2933" b="0" i="0" u="none" strike="noStrike" spc="-88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spc="-88">
                <a:solidFill>
                  <a:srgbClr val="000000"/>
                </a:solidFill>
                <a:ea typeface="Pretendard Regular"/>
              </a:rPr>
              <a:t>어떤</a:t>
            </a:r>
            <a:r>
              <a:rPr lang="en-US" sz="2933" b="0" i="0" u="none" strike="noStrike" spc="-88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spc="-88">
                <a:solidFill>
                  <a:srgbClr val="000000"/>
                </a:solidFill>
                <a:ea typeface="Pretendard Regular"/>
              </a:rPr>
              <a:t>영향을</a:t>
            </a:r>
            <a:r>
              <a:rPr lang="en-US" sz="2933" b="0" i="0" u="none" strike="noStrike" spc="-88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spc="-88">
                <a:solidFill>
                  <a:srgbClr val="000000"/>
                </a:solidFill>
                <a:ea typeface="Pretendard Regular"/>
              </a:rPr>
              <a:t>미쳤는지</a:t>
            </a:r>
            <a:r>
              <a:rPr lang="en-US" sz="2933" b="0" i="0" u="none" strike="noStrike" spc="-88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spc="-88">
                <a:solidFill>
                  <a:srgbClr val="000000"/>
                </a:solidFill>
                <a:ea typeface="Pretendard Regular"/>
              </a:rPr>
              <a:t>적어주세요</a:t>
            </a:r>
            <a:r>
              <a:rPr lang="en-US" sz="2933" b="0" i="0" u="none" strike="noStrike" spc="-88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  <p:sp>
        <p:nvSpPr>
          <p:cNvPr id="22" name="슬라이드 번호 개체 틀 21">
            <a:extLst>
              <a:ext uri="{FF2B5EF4-FFF2-40B4-BE49-F238E27FC236}">
                <a16:creationId xmlns:a16="http://schemas.microsoft.com/office/drawing/2014/main" id="{E3B93D47-88B2-CEBA-5014-12A7CCB264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700" y="711200"/>
            <a:ext cx="22580600" cy="12293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0" y="2273300"/>
            <a:ext cx="21336000" cy="1562100"/>
          </a:xfrm>
          <a:prstGeom prst="rect">
            <a:avLst/>
          </a:prstGeom>
          <a:effectLst>
            <a:outerShdw dist="168781" dir="5400000">
              <a:srgbClr val="D8D8D8">
                <a:alpha val="100000"/>
              </a:srgbClr>
            </a:outerShdw>
          </a:effectLst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000" y="5956300"/>
            <a:ext cx="21336000" cy="64389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46600" y="4559300"/>
            <a:ext cx="355600" cy="2921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392900" y="4673600"/>
            <a:ext cx="355600" cy="2921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3873500" y="2463800"/>
            <a:ext cx="13246100" cy="1181100"/>
          </a:xfrm>
          <a:prstGeom prst="rect">
            <a:avLst/>
          </a:prstGeom>
        </p:spPr>
        <p:txBody>
          <a:bodyPr lIns="0" tIns="84667" rIns="0" bIns="84667" rtlCol="0" anchor="ctr"/>
          <a:lstStyle/>
          <a:p>
            <a:pPr lvl="0" algn="l">
              <a:lnSpc>
                <a:spcPct val="99600"/>
              </a:lnSpc>
            </a:pPr>
            <a:r>
              <a:rPr lang="ko-KR" sz="6666" b="0" i="0" u="none" strike="noStrike">
                <a:solidFill>
                  <a:srgbClr val="000000"/>
                </a:solidFill>
                <a:ea typeface="Pretendard Black"/>
              </a:rPr>
              <a:t>긴</a:t>
            </a:r>
            <a:r>
              <a:rPr lang="en-US" sz="6666" b="0" i="0" u="none" strike="noStrike">
                <a:solidFill>
                  <a:srgbClr val="000000"/>
                </a:solidFill>
                <a:latin typeface="Pretendard Black"/>
              </a:rPr>
              <a:t> </a:t>
            </a:r>
            <a:r>
              <a:rPr lang="ko-KR" sz="6666" b="0" i="0" u="none" strike="noStrike">
                <a:solidFill>
                  <a:srgbClr val="000000"/>
                </a:solidFill>
                <a:ea typeface="Pretendard Black"/>
              </a:rPr>
              <a:t>텍스트</a:t>
            </a:r>
            <a:r>
              <a:rPr lang="ko-KR" sz="6666" b="0" i="0" u="none" strike="noStrike">
                <a:solidFill>
                  <a:srgbClr val="000000"/>
                </a:solidFill>
                <a:ea typeface="Pretendard Light"/>
              </a:rPr>
              <a:t>에</a:t>
            </a:r>
            <a:r>
              <a:rPr lang="en-US" sz="6666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6666" b="0" i="0" u="none" strike="noStrike">
                <a:solidFill>
                  <a:srgbClr val="000000"/>
                </a:solidFill>
                <a:ea typeface="Pretendard Light"/>
              </a:rPr>
              <a:t>적합한</a:t>
            </a:r>
            <a:r>
              <a:rPr lang="en-US" sz="6666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6666" b="0" i="0" u="none" strike="noStrike">
                <a:solidFill>
                  <a:srgbClr val="000000"/>
                </a:solidFill>
                <a:ea typeface="Pretendard Light"/>
              </a:rPr>
              <a:t>페이지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38300" y="2349500"/>
            <a:ext cx="1663700" cy="14224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0528300" y="889000"/>
            <a:ext cx="3327400" cy="495300"/>
          </a:xfrm>
          <a:prstGeom prst="rect">
            <a:avLst/>
          </a:prstGeom>
        </p:spPr>
        <p:txBody>
          <a:bodyPr lIns="0" tIns="35560" rIns="0" bIns="35560" rtlCol="0" anchor="ctr"/>
          <a:lstStyle/>
          <a:p>
            <a:pPr lvl="0" algn="ctr">
              <a:lnSpc>
                <a:spcPct val="99600"/>
              </a:lnSpc>
            </a:pPr>
            <a:r>
              <a:rPr lang="en" sz="2800" b="0" i="0" u="none" strike="noStrike" spc="-56">
                <a:solidFill>
                  <a:srgbClr val="000000"/>
                </a:solidFill>
                <a:latin typeface="Anek Bangla Expanded Bold"/>
              </a:rPr>
              <a:t>MIRI COMPANY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400300" y="6680200"/>
            <a:ext cx="19685000" cy="4991100"/>
          </a:xfrm>
          <a:prstGeom prst="rect">
            <a:avLst/>
          </a:prstGeom>
        </p:spPr>
        <p:txBody>
          <a:bodyPr rtlCol="0" anchor="ctr"/>
          <a:lstStyle/>
          <a:p>
            <a:pPr lvl="0" algn="l">
              <a:lnSpc>
                <a:spcPct val="157700"/>
              </a:lnSpc>
            </a:pPr>
            <a:r>
              <a:rPr lang="en-US" sz="3066" b="0" i="0" u="none" strike="noStrike" spc="-92">
                <a:solidFill>
                  <a:srgbClr val="000000"/>
                </a:solidFill>
                <a:latin typeface="Pretendard Medium"/>
              </a:rPr>
              <a:t>10</a:t>
            </a:r>
            <a:r>
              <a:rPr lang="ko-KR" sz="3066" b="0" i="0" u="none" strike="noStrike" spc="-92">
                <a:solidFill>
                  <a:srgbClr val="000000"/>
                </a:solidFill>
                <a:ea typeface="Pretendard Medium"/>
              </a:rPr>
              <a:t>줄</a:t>
            </a:r>
            <a:r>
              <a:rPr lang="en-US" sz="3066" b="0" i="0" u="none" strike="noStrike" spc="-92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066" b="0" i="0" u="none" strike="noStrike" spc="-92">
                <a:solidFill>
                  <a:srgbClr val="000000"/>
                </a:solidFill>
                <a:ea typeface="Pretendard Medium"/>
              </a:rPr>
              <a:t>이상의</a:t>
            </a:r>
            <a:r>
              <a:rPr lang="en-US" sz="3066" b="0" i="0" u="none" strike="noStrike" spc="-92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066" b="0" i="0" u="none" strike="noStrike" spc="-92">
                <a:solidFill>
                  <a:srgbClr val="000000"/>
                </a:solidFill>
                <a:ea typeface="Pretendard Medium"/>
              </a:rPr>
              <a:t>텍스트를</a:t>
            </a:r>
            <a:r>
              <a:rPr lang="en-US" sz="3066" b="0" i="0" u="none" strike="noStrike" spc="-92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066" b="0" i="0" u="none" strike="noStrike" spc="-92">
                <a:solidFill>
                  <a:srgbClr val="000000"/>
                </a:solidFill>
                <a:ea typeface="Pretendard Medium"/>
              </a:rPr>
              <a:t>넣어야</a:t>
            </a:r>
            <a:r>
              <a:rPr lang="en-US" sz="3066" b="0" i="0" u="none" strike="noStrike" spc="-92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066" b="0" i="0" u="none" strike="noStrike" spc="-92">
                <a:solidFill>
                  <a:srgbClr val="000000"/>
                </a:solidFill>
                <a:ea typeface="Pretendard Medium"/>
              </a:rPr>
              <a:t>할</a:t>
            </a:r>
            <a:r>
              <a:rPr lang="en-US" sz="3066" b="0" i="0" u="none" strike="noStrike" spc="-92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066" b="0" i="0" u="none" strike="noStrike" spc="-92">
                <a:solidFill>
                  <a:srgbClr val="000000"/>
                </a:solidFill>
                <a:ea typeface="Pretendard Medium"/>
              </a:rPr>
              <a:t>때</a:t>
            </a:r>
            <a:r>
              <a:rPr lang="en-US" sz="3066" b="0" i="0" u="none" strike="noStrike" spc="-92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066" b="0" i="0" u="none" strike="noStrike" spc="-92">
                <a:solidFill>
                  <a:srgbClr val="000000"/>
                </a:solidFill>
                <a:ea typeface="Pretendard Medium"/>
              </a:rPr>
              <a:t>이</a:t>
            </a:r>
            <a:r>
              <a:rPr lang="en-US" sz="3066" b="0" i="0" u="none" strike="noStrike" spc="-92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066" b="0" i="0" u="none" strike="noStrike" spc="-92">
                <a:solidFill>
                  <a:srgbClr val="000000"/>
                </a:solidFill>
                <a:ea typeface="Pretendard Medium"/>
              </a:rPr>
              <a:t>페이지를</a:t>
            </a:r>
            <a:r>
              <a:rPr lang="en-US" sz="3066" b="0" i="0" u="none" strike="noStrike" spc="-92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066" b="0" i="0" u="none" strike="noStrike" spc="-92">
                <a:solidFill>
                  <a:srgbClr val="000000"/>
                </a:solidFill>
                <a:ea typeface="Pretendard Medium"/>
              </a:rPr>
              <a:t>활용해보세요</a:t>
            </a:r>
            <a:r>
              <a:rPr lang="en-US" sz="3066" b="0" i="0" u="none" strike="noStrike" spc="-92">
                <a:solidFill>
                  <a:srgbClr val="000000"/>
                </a:solidFill>
                <a:latin typeface="Pretendard Medium"/>
              </a:rPr>
              <a:t>. </a:t>
            </a:r>
            <a:r>
              <a:rPr lang="ko-KR" sz="3066" b="0" i="0" u="none" strike="noStrike" spc="-92">
                <a:solidFill>
                  <a:srgbClr val="000000"/>
                </a:solidFill>
                <a:ea typeface="Pretendard Medium"/>
              </a:rPr>
              <a:t>폰트는</a:t>
            </a:r>
            <a:r>
              <a:rPr lang="en-US" sz="3066" b="0" i="0" u="none" strike="noStrike" spc="-92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066" b="0" i="0" u="none" strike="noStrike" spc="-92">
                <a:solidFill>
                  <a:srgbClr val="000000"/>
                </a:solidFill>
                <a:ea typeface="Pretendard Medium"/>
              </a:rPr>
              <a:t>프리텐다드</a:t>
            </a:r>
            <a:r>
              <a:rPr lang="en-US" sz="3066" b="0" i="0" u="none" strike="noStrike" spc="-92">
                <a:solidFill>
                  <a:srgbClr val="000000"/>
                </a:solidFill>
                <a:latin typeface="Pretendard Medium"/>
              </a:rPr>
              <a:t> Medium,  </a:t>
            </a:r>
            <a:r>
              <a:rPr lang="ko-KR" sz="3066" b="0" i="0" u="none" strike="noStrike" spc="-92">
                <a:solidFill>
                  <a:srgbClr val="000000"/>
                </a:solidFill>
                <a:ea typeface="Pretendard Medium"/>
              </a:rPr>
              <a:t>폰트</a:t>
            </a:r>
            <a:r>
              <a:rPr lang="en-US" sz="3066" b="0" i="0" u="none" strike="noStrike" spc="-92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066" b="0" i="0" u="none" strike="noStrike" spc="-92">
                <a:solidFill>
                  <a:srgbClr val="000000"/>
                </a:solidFill>
                <a:ea typeface="Pretendard Medium"/>
              </a:rPr>
              <a:t>크기는</a:t>
            </a:r>
            <a:r>
              <a:rPr lang="en-US" sz="3066" b="0" i="0" u="none" strike="noStrike" spc="-92">
                <a:solidFill>
                  <a:srgbClr val="000000"/>
                </a:solidFill>
                <a:latin typeface="Pretendard Medium"/>
              </a:rPr>
              <a:t> 23pt</a:t>
            </a:r>
            <a:r>
              <a:rPr lang="ko-KR" sz="3066" b="0" i="0" u="none" strike="noStrike" spc="-92">
                <a:solidFill>
                  <a:srgbClr val="000000"/>
                </a:solidFill>
                <a:ea typeface="Pretendard Medium"/>
              </a:rPr>
              <a:t>입니다</a:t>
            </a:r>
            <a:r>
              <a:rPr lang="en-US" sz="3066" b="0" i="0" u="none" strike="noStrike" spc="-92">
                <a:solidFill>
                  <a:srgbClr val="000000"/>
                </a:solidFill>
                <a:latin typeface="Pretendard Medium"/>
              </a:rPr>
              <a:t>. </a:t>
            </a:r>
            <a:r>
              <a:rPr lang="ko-KR" sz="3066" b="0" i="0" u="none" strike="noStrike" spc="-92">
                <a:solidFill>
                  <a:srgbClr val="000000"/>
                </a:solidFill>
                <a:ea typeface="Pretendard Medium"/>
              </a:rPr>
              <a:t>자간은</a:t>
            </a:r>
            <a:r>
              <a:rPr lang="en-US" sz="3066" b="0" i="0" u="none" strike="noStrike" spc="-92">
                <a:solidFill>
                  <a:srgbClr val="000000"/>
                </a:solidFill>
                <a:latin typeface="Pretendard Medium"/>
              </a:rPr>
              <a:t> -3, </a:t>
            </a:r>
            <a:r>
              <a:rPr lang="ko-KR" sz="3066" b="0" i="0" u="none" strike="noStrike" spc="-92">
                <a:solidFill>
                  <a:srgbClr val="000000"/>
                </a:solidFill>
                <a:ea typeface="Pretendard Medium"/>
              </a:rPr>
              <a:t>행간은</a:t>
            </a:r>
            <a:r>
              <a:rPr lang="en-US" sz="3066" b="0" i="0" u="none" strike="noStrike" spc="-92">
                <a:solidFill>
                  <a:srgbClr val="000000"/>
                </a:solidFill>
                <a:latin typeface="Pretendard Medium"/>
              </a:rPr>
              <a:t> 1.9</a:t>
            </a:r>
            <a:r>
              <a:rPr lang="ko-KR" sz="3066" b="0" i="0" u="none" strike="noStrike" spc="-92">
                <a:solidFill>
                  <a:srgbClr val="000000"/>
                </a:solidFill>
                <a:ea typeface="Pretendard Medium"/>
              </a:rPr>
              <a:t>입니다</a:t>
            </a:r>
            <a:r>
              <a:rPr lang="en-US" sz="3066" b="0" i="0" u="none" strike="noStrike" spc="-92">
                <a:solidFill>
                  <a:srgbClr val="000000"/>
                </a:solidFill>
                <a:latin typeface="Pretendard Medium"/>
              </a:rPr>
              <a:t>. </a:t>
            </a:r>
            <a:r>
              <a:rPr lang="ko-KR" sz="3066" b="0" i="0" u="none" strike="noStrike" spc="-92">
                <a:solidFill>
                  <a:srgbClr val="000000"/>
                </a:solidFill>
                <a:ea typeface="Pretendard Medium"/>
              </a:rPr>
              <a:t>중요한</a:t>
            </a:r>
            <a:r>
              <a:rPr lang="en-US" sz="3066" b="0" i="0" u="none" strike="noStrike" spc="-92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066" b="0" i="0" u="none" strike="noStrike" spc="-92">
                <a:solidFill>
                  <a:srgbClr val="000000"/>
                </a:solidFill>
                <a:ea typeface="Pretendard Medium"/>
              </a:rPr>
              <a:t>내용이나</a:t>
            </a:r>
            <a:r>
              <a:rPr lang="en-US" sz="3066" b="0" i="0" u="none" strike="noStrike" spc="-92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066" b="0" i="0" u="none" strike="noStrike" spc="-92">
                <a:solidFill>
                  <a:srgbClr val="000000"/>
                </a:solidFill>
                <a:ea typeface="Pretendard Medium"/>
              </a:rPr>
              <a:t>길게</a:t>
            </a:r>
            <a:r>
              <a:rPr lang="en-US" sz="3066" b="0" i="0" u="none" strike="noStrike" spc="-92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066" b="0" i="0" u="none" strike="noStrike" spc="-92">
                <a:solidFill>
                  <a:srgbClr val="000000"/>
                </a:solidFill>
                <a:ea typeface="Pretendard Medium"/>
              </a:rPr>
              <a:t>의견을</a:t>
            </a:r>
            <a:r>
              <a:rPr lang="en-US" sz="3066" b="0" i="0" u="none" strike="noStrike" spc="-92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066" b="0" i="0" u="none" strike="noStrike" spc="-92">
                <a:solidFill>
                  <a:srgbClr val="000000"/>
                </a:solidFill>
                <a:ea typeface="Pretendard Medium"/>
              </a:rPr>
              <a:t>보여주어야</a:t>
            </a:r>
            <a:r>
              <a:rPr lang="en-US" sz="3066" b="0" i="0" u="none" strike="noStrike" spc="-92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066" b="0" i="0" u="none" strike="noStrike" spc="-92">
                <a:solidFill>
                  <a:srgbClr val="000000"/>
                </a:solidFill>
                <a:ea typeface="Pretendard Medium"/>
              </a:rPr>
              <a:t>할</a:t>
            </a:r>
            <a:r>
              <a:rPr lang="en-US" sz="3066" b="0" i="0" u="none" strike="noStrike" spc="-92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066" b="0" i="0" u="none" strike="noStrike" spc="-92">
                <a:solidFill>
                  <a:srgbClr val="000000"/>
                </a:solidFill>
                <a:ea typeface="Pretendard Medium"/>
              </a:rPr>
              <a:t>경우</a:t>
            </a:r>
            <a:r>
              <a:rPr lang="en-US" sz="3066" b="0" i="0" u="none" strike="noStrike" spc="-92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066" b="0" i="0" u="none" strike="noStrike" spc="-92">
                <a:solidFill>
                  <a:srgbClr val="000000"/>
                </a:solidFill>
                <a:ea typeface="Pretendard Medium"/>
              </a:rPr>
              <a:t>해당</a:t>
            </a:r>
            <a:r>
              <a:rPr lang="en-US" sz="3066" b="0" i="0" u="none" strike="noStrike" spc="-92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066" b="0" i="0" u="none" strike="noStrike" spc="-92">
                <a:solidFill>
                  <a:srgbClr val="000000"/>
                </a:solidFill>
                <a:ea typeface="Pretendard Medium"/>
              </a:rPr>
              <a:t>페이지를</a:t>
            </a:r>
            <a:r>
              <a:rPr lang="en-US" sz="3066" b="0" i="0" u="none" strike="noStrike" spc="-92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066" b="0" i="0" u="none" strike="noStrike" spc="-92">
                <a:solidFill>
                  <a:srgbClr val="000000"/>
                </a:solidFill>
                <a:ea typeface="Pretendard Medium"/>
              </a:rPr>
              <a:t>활용해보세요</a:t>
            </a:r>
            <a:r>
              <a:rPr lang="en-US" sz="3066" b="0" i="0" u="none" strike="noStrike" spc="-92">
                <a:solidFill>
                  <a:srgbClr val="000000"/>
                </a:solidFill>
                <a:latin typeface="Pretendard Medium"/>
              </a:rPr>
              <a:t>. </a:t>
            </a:r>
          </a:p>
          <a:p>
            <a:pPr lvl="0" algn="l">
              <a:lnSpc>
                <a:spcPct val="157700"/>
              </a:lnSpc>
            </a:pPr>
            <a:r>
              <a:rPr lang="en-US" sz="3066" b="0" i="0" u="none" strike="noStrike" spc="-92">
                <a:solidFill>
                  <a:srgbClr val="000000"/>
                </a:solidFill>
                <a:latin typeface="Pretendard ExtraBold"/>
              </a:rPr>
              <a:t> </a:t>
            </a:r>
            <a:r>
              <a:rPr lang="ko-KR" sz="3066" b="0" i="0" u="none" strike="noStrike" spc="-92">
                <a:solidFill>
                  <a:srgbClr val="000000"/>
                </a:solidFill>
                <a:ea typeface="Pretendard ExtraBold"/>
              </a:rPr>
              <a:t>프레젠테이션은</a:t>
            </a:r>
            <a:r>
              <a:rPr lang="en-US" sz="3066" b="0" i="0" u="none" strike="noStrike" spc="-92">
                <a:solidFill>
                  <a:srgbClr val="000000"/>
                </a:solidFill>
                <a:latin typeface="Pretendard ExtraBold"/>
              </a:rPr>
              <a:t> </a:t>
            </a:r>
            <a:r>
              <a:rPr lang="ko-KR" sz="3066" b="0" i="0" u="none" strike="noStrike" spc="-92">
                <a:solidFill>
                  <a:srgbClr val="000000"/>
                </a:solidFill>
                <a:ea typeface="Pretendard ExtraBold"/>
              </a:rPr>
              <a:t>가독성이</a:t>
            </a:r>
            <a:r>
              <a:rPr lang="en-US" sz="3066" b="0" i="0" u="none" strike="noStrike" spc="-92">
                <a:solidFill>
                  <a:srgbClr val="000000"/>
                </a:solidFill>
                <a:latin typeface="Pretendard ExtraBold"/>
              </a:rPr>
              <a:t> </a:t>
            </a:r>
            <a:r>
              <a:rPr lang="ko-KR" sz="3066" b="0" i="0" u="none" strike="noStrike" spc="-92">
                <a:solidFill>
                  <a:srgbClr val="000000"/>
                </a:solidFill>
                <a:ea typeface="Pretendard ExtraBold"/>
              </a:rPr>
              <a:t>생명입니다</a:t>
            </a:r>
            <a:r>
              <a:rPr lang="en-US" sz="3066" b="0" i="0" u="none" strike="noStrike" spc="-92">
                <a:solidFill>
                  <a:srgbClr val="000000"/>
                </a:solidFill>
                <a:latin typeface="Pretendard ExtraBold"/>
              </a:rPr>
              <a:t>. </a:t>
            </a:r>
            <a:r>
              <a:rPr lang="ko-KR" sz="3066" b="0" i="0" u="none" strike="noStrike" spc="-92">
                <a:solidFill>
                  <a:srgbClr val="000000"/>
                </a:solidFill>
                <a:ea typeface="Pretendard Medium"/>
              </a:rPr>
              <a:t>가독성의</a:t>
            </a:r>
            <a:r>
              <a:rPr lang="en-US" sz="3066" b="0" i="0" u="none" strike="noStrike" spc="-92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066" b="0" i="0" u="none" strike="noStrike" spc="-92">
                <a:solidFill>
                  <a:srgbClr val="000000"/>
                </a:solidFill>
                <a:ea typeface="Pretendard Medium"/>
              </a:rPr>
              <a:t>핵심은</a:t>
            </a:r>
            <a:r>
              <a:rPr lang="en-US" sz="3066" b="0" i="0" u="none" strike="noStrike" spc="-92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066" b="0" i="0" u="none" strike="noStrike" spc="-92">
                <a:solidFill>
                  <a:srgbClr val="000000"/>
                </a:solidFill>
                <a:ea typeface="Pretendard Medium"/>
              </a:rPr>
              <a:t>얼마나</a:t>
            </a:r>
            <a:r>
              <a:rPr lang="en-US" sz="3066" b="0" i="0" u="none" strike="noStrike" spc="-92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066" b="0" i="0" u="none" strike="noStrike" spc="-92">
                <a:solidFill>
                  <a:srgbClr val="000000"/>
                </a:solidFill>
                <a:ea typeface="Pretendard Medium"/>
              </a:rPr>
              <a:t>내용을</a:t>
            </a:r>
            <a:r>
              <a:rPr lang="en-US" sz="3066" b="0" i="0" u="none" strike="noStrike" spc="-92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066" b="0" i="0" u="none" strike="noStrike" spc="-92">
                <a:solidFill>
                  <a:srgbClr val="000000"/>
                </a:solidFill>
                <a:ea typeface="Pretendard Medium"/>
              </a:rPr>
              <a:t>간결하게</a:t>
            </a:r>
            <a:r>
              <a:rPr lang="en-US" sz="3066" b="0" i="0" u="none" strike="noStrike" spc="-92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066" b="0" i="0" u="none" strike="noStrike" spc="-92">
                <a:solidFill>
                  <a:srgbClr val="000000"/>
                </a:solidFill>
                <a:ea typeface="Pretendard Medium"/>
              </a:rPr>
              <a:t>전달하는가</a:t>
            </a:r>
            <a:r>
              <a:rPr lang="en-US" sz="3066" b="0" i="0" u="none" strike="noStrike" spc="-92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066" b="0" i="0" u="none" strike="noStrike" spc="-92">
                <a:solidFill>
                  <a:srgbClr val="000000"/>
                </a:solidFill>
                <a:ea typeface="Pretendard Medium"/>
              </a:rPr>
              <a:t>입니다</a:t>
            </a:r>
            <a:r>
              <a:rPr lang="en-US" sz="3066" b="0" i="0" u="none" strike="noStrike" spc="-92">
                <a:solidFill>
                  <a:srgbClr val="000000"/>
                </a:solidFill>
                <a:latin typeface="Pretendard Medium"/>
              </a:rPr>
              <a:t>. </a:t>
            </a:r>
            <a:r>
              <a:rPr lang="ko-KR" sz="3066" b="0" i="0" u="none" strike="noStrike" spc="-92">
                <a:solidFill>
                  <a:srgbClr val="000000"/>
                </a:solidFill>
                <a:ea typeface="Pretendard Medium"/>
              </a:rPr>
              <a:t>쉽게</a:t>
            </a:r>
            <a:r>
              <a:rPr lang="en-US" sz="3066" b="0" i="0" u="none" strike="noStrike" spc="-92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066" b="0" i="0" u="none" strike="noStrike" spc="-92">
                <a:solidFill>
                  <a:srgbClr val="000000"/>
                </a:solidFill>
                <a:ea typeface="Pretendard Medium"/>
              </a:rPr>
              <a:t>읽을</a:t>
            </a:r>
            <a:r>
              <a:rPr lang="en-US" sz="3066" b="0" i="0" u="none" strike="noStrike" spc="-92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066" b="0" i="0" u="none" strike="noStrike" spc="-92">
                <a:solidFill>
                  <a:srgbClr val="000000"/>
                </a:solidFill>
                <a:ea typeface="Pretendard Medium"/>
              </a:rPr>
              <a:t>수</a:t>
            </a:r>
            <a:r>
              <a:rPr lang="en-US" sz="3066" b="0" i="0" u="none" strike="noStrike" spc="-92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066" b="0" i="0" u="none" strike="noStrike" spc="-92">
                <a:solidFill>
                  <a:srgbClr val="000000"/>
                </a:solidFill>
                <a:ea typeface="Pretendard Medium"/>
              </a:rPr>
              <a:t>있고</a:t>
            </a:r>
            <a:r>
              <a:rPr lang="en-US" sz="3066" b="0" i="0" u="none" strike="noStrike" spc="-92">
                <a:solidFill>
                  <a:srgbClr val="000000"/>
                </a:solidFill>
                <a:latin typeface="Pretendard Medium"/>
              </a:rPr>
              <a:t>, </a:t>
            </a:r>
            <a:r>
              <a:rPr lang="ko-KR" sz="3066" b="0" i="0" u="none" strike="noStrike" spc="-92">
                <a:solidFill>
                  <a:srgbClr val="000000"/>
                </a:solidFill>
                <a:ea typeface="Pretendard Medium"/>
              </a:rPr>
              <a:t>눈에</a:t>
            </a:r>
            <a:r>
              <a:rPr lang="en-US" sz="3066" b="0" i="0" u="none" strike="noStrike" spc="-92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066" b="0" i="0" u="none" strike="noStrike" spc="-92">
                <a:solidFill>
                  <a:srgbClr val="000000"/>
                </a:solidFill>
                <a:ea typeface="Pretendard Medium"/>
              </a:rPr>
              <a:t>잘</a:t>
            </a:r>
            <a:r>
              <a:rPr lang="en-US" sz="3066" b="0" i="0" u="none" strike="noStrike" spc="-92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066" b="0" i="0" u="none" strike="noStrike" spc="-92">
                <a:solidFill>
                  <a:srgbClr val="000000"/>
                </a:solidFill>
                <a:ea typeface="Pretendard Medium"/>
              </a:rPr>
              <a:t>띄는</a:t>
            </a:r>
            <a:r>
              <a:rPr lang="en-US" sz="3066" b="0" i="0" u="none" strike="noStrike" spc="-92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066" b="0" i="0" u="none" strike="noStrike" spc="-92">
                <a:solidFill>
                  <a:srgbClr val="000000"/>
                </a:solidFill>
                <a:ea typeface="Pretendard Medium"/>
              </a:rPr>
              <a:t>것이</a:t>
            </a:r>
            <a:r>
              <a:rPr lang="en-US" sz="3066" b="0" i="0" u="none" strike="noStrike" spc="-92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066" b="0" i="0" u="none" strike="noStrike" spc="-92">
                <a:solidFill>
                  <a:srgbClr val="000000"/>
                </a:solidFill>
                <a:ea typeface="Pretendard Medium"/>
              </a:rPr>
              <a:t>중요해요</a:t>
            </a:r>
            <a:r>
              <a:rPr lang="en-US" sz="3066" b="0" i="0" u="none" strike="noStrike" spc="-92">
                <a:solidFill>
                  <a:srgbClr val="000000"/>
                </a:solidFill>
                <a:latin typeface="Pretendard Medium"/>
              </a:rPr>
              <a:t>. </a:t>
            </a:r>
            <a:r>
              <a:rPr lang="ko-KR" sz="3066" b="0" i="0" u="none" strike="noStrike" spc="-92">
                <a:solidFill>
                  <a:srgbClr val="000000"/>
                </a:solidFill>
                <a:ea typeface="Pretendard Medium"/>
              </a:rPr>
              <a:t>프레젠테이션의</a:t>
            </a:r>
            <a:r>
              <a:rPr lang="en-US" sz="3066" b="0" i="0" u="none" strike="noStrike" spc="-92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066" b="0" i="0" u="none" strike="noStrike" spc="-92">
                <a:solidFill>
                  <a:srgbClr val="000000"/>
                </a:solidFill>
                <a:ea typeface="Pretendard Medium"/>
              </a:rPr>
              <a:t>전체적인</a:t>
            </a:r>
            <a:r>
              <a:rPr lang="en-US" sz="3066" b="0" i="0" u="none" strike="noStrike" spc="-92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066" b="0" i="0" u="none" strike="noStrike" spc="-92">
                <a:solidFill>
                  <a:srgbClr val="000000"/>
                </a:solidFill>
                <a:ea typeface="Pretendard Medium"/>
              </a:rPr>
              <a:t>톤앤매너와</a:t>
            </a:r>
            <a:r>
              <a:rPr lang="en-US" sz="3066" b="0" i="0" u="none" strike="noStrike" spc="-92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066" b="0" i="0" u="none" strike="noStrike" spc="-92">
                <a:solidFill>
                  <a:srgbClr val="000000"/>
                </a:solidFill>
                <a:ea typeface="Pretendard Medium"/>
              </a:rPr>
              <a:t>맞는</a:t>
            </a:r>
            <a:r>
              <a:rPr lang="en-US" sz="3066" b="0" i="0" u="none" strike="noStrike" spc="-92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066" b="0" i="0" u="none" strike="noStrike" spc="-92">
                <a:solidFill>
                  <a:srgbClr val="000000"/>
                </a:solidFill>
                <a:ea typeface="Pretendard Medium"/>
              </a:rPr>
              <a:t>폰트와</a:t>
            </a:r>
            <a:r>
              <a:rPr lang="en-US" sz="3066" b="0" i="0" u="none" strike="noStrike" spc="-92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066" b="0" i="0" u="none" strike="noStrike" spc="-92">
                <a:solidFill>
                  <a:srgbClr val="000000"/>
                </a:solidFill>
                <a:ea typeface="Pretendard Medium"/>
              </a:rPr>
              <a:t>색상</a:t>
            </a:r>
            <a:r>
              <a:rPr lang="en-US" sz="3066" b="0" i="0" u="none" strike="noStrike" spc="-92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066" b="0" i="0" u="none" strike="noStrike" spc="-92">
                <a:solidFill>
                  <a:srgbClr val="000000"/>
                </a:solidFill>
                <a:ea typeface="Pretendard Medium"/>
              </a:rPr>
              <a:t>등을</a:t>
            </a:r>
            <a:r>
              <a:rPr lang="en-US" sz="3066" b="0" i="0" u="none" strike="noStrike" spc="-92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066" b="0" i="0" u="none" strike="noStrike" spc="-92">
                <a:solidFill>
                  <a:srgbClr val="000000"/>
                </a:solidFill>
                <a:ea typeface="Pretendard Medium"/>
              </a:rPr>
              <a:t>활용해주세요</a:t>
            </a:r>
            <a:r>
              <a:rPr lang="en-US" sz="3066" b="0" i="0" u="none" strike="noStrike" spc="-92">
                <a:solidFill>
                  <a:srgbClr val="000000"/>
                </a:solidFill>
                <a:latin typeface="Pretendard Medium"/>
              </a:rPr>
              <a:t>. </a:t>
            </a:r>
            <a:r>
              <a:rPr lang="ko-KR" sz="3066" b="0" i="0" u="none" strike="noStrike" spc="-92">
                <a:solidFill>
                  <a:srgbClr val="000000"/>
                </a:solidFill>
                <a:ea typeface="Pretendard ExtraBold"/>
              </a:rPr>
              <a:t>줄</a:t>
            </a:r>
            <a:r>
              <a:rPr lang="en-US" sz="3066" b="0" i="0" u="none" strike="noStrike" spc="-92">
                <a:solidFill>
                  <a:srgbClr val="000000"/>
                </a:solidFill>
                <a:latin typeface="Pretendard ExtraBold"/>
              </a:rPr>
              <a:t> </a:t>
            </a:r>
            <a:r>
              <a:rPr lang="ko-KR" sz="3066" b="0" i="0" u="none" strike="noStrike" spc="-92">
                <a:solidFill>
                  <a:srgbClr val="000000"/>
                </a:solidFill>
                <a:ea typeface="Pretendard ExtraBold"/>
              </a:rPr>
              <a:t>글</a:t>
            </a:r>
            <a:r>
              <a:rPr lang="en-US" sz="3066" b="0" i="0" u="none" strike="noStrike" spc="-92">
                <a:solidFill>
                  <a:srgbClr val="000000"/>
                </a:solidFill>
                <a:latin typeface="Pretendard ExtraBold"/>
              </a:rPr>
              <a:t> </a:t>
            </a:r>
            <a:r>
              <a:rPr lang="ko-KR" sz="3066" b="0" i="0" u="none" strike="noStrike" spc="-92">
                <a:solidFill>
                  <a:srgbClr val="000000"/>
                </a:solidFill>
                <a:ea typeface="Pretendard ExtraBold"/>
              </a:rPr>
              <a:t>중</a:t>
            </a:r>
            <a:r>
              <a:rPr lang="en-US" sz="3066" b="0" i="0" u="none" strike="noStrike" spc="-92">
                <a:solidFill>
                  <a:srgbClr val="000000"/>
                </a:solidFill>
                <a:latin typeface="Pretendard ExtraBold"/>
              </a:rPr>
              <a:t> </a:t>
            </a:r>
            <a:r>
              <a:rPr lang="ko-KR" sz="3066" b="0" i="0" u="none" strike="noStrike" spc="-92">
                <a:solidFill>
                  <a:srgbClr val="000000"/>
                </a:solidFill>
                <a:ea typeface="Pretendard ExtraBold"/>
              </a:rPr>
              <a:t>강조하고</a:t>
            </a:r>
            <a:r>
              <a:rPr lang="en-US" sz="3066" b="0" i="0" u="none" strike="noStrike" spc="-92">
                <a:solidFill>
                  <a:srgbClr val="000000"/>
                </a:solidFill>
                <a:latin typeface="Pretendard ExtraBold"/>
              </a:rPr>
              <a:t> </a:t>
            </a:r>
            <a:r>
              <a:rPr lang="ko-KR" sz="3066" b="0" i="0" u="none" strike="noStrike" spc="-92">
                <a:solidFill>
                  <a:srgbClr val="000000"/>
                </a:solidFill>
                <a:ea typeface="Pretendard ExtraBold"/>
              </a:rPr>
              <a:t>싶은</a:t>
            </a:r>
            <a:r>
              <a:rPr lang="en-US" sz="3066" b="0" i="0" u="none" strike="noStrike" spc="-92">
                <a:solidFill>
                  <a:srgbClr val="000000"/>
                </a:solidFill>
                <a:latin typeface="Pretendard ExtraBold"/>
              </a:rPr>
              <a:t> </a:t>
            </a:r>
            <a:r>
              <a:rPr lang="ko-KR" sz="3066" b="0" i="0" u="none" strike="noStrike" spc="-92">
                <a:solidFill>
                  <a:srgbClr val="000000"/>
                </a:solidFill>
                <a:ea typeface="Pretendard ExtraBold"/>
              </a:rPr>
              <a:t>부분은</a:t>
            </a:r>
            <a:r>
              <a:rPr lang="en-US" sz="3066" b="0" i="0" u="none" strike="noStrike" spc="-92">
                <a:solidFill>
                  <a:srgbClr val="000000"/>
                </a:solidFill>
                <a:latin typeface="Pretendard ExtraBold"/>
              </a:rPr>
              <a:t> </a:t>
            </a:r>
            <a:r>
              <a:rPr lang="ko-KR" sz="3066" b="0" i="0" u="none" strike="noStrike" spc="-92">
                <a:solidFill>
                  <a:srgbClr val="000000"/>
                </a:solidFill>
                <a:ea typeface="Pretendard ExtraBold"/>
              </a:rPr>
              <a:t>볼드체</a:t>
            </a:r>
            <a:r>
              <a:rPr lang="en-US" sz="3066" b="0" i="0" u="none" strike="noStrike" spc="-92">
                <a:solidFill>
                  <a:srgbClr val="000000"/>
                </a:solidFill>
                <a:latin typeface="Pretendard ExtraBold"/>
              </a:rPr>
              <a:t> </a:t>
            </a:r>
            <a:r>
              <a:rPr lang="ko-KR" sz="3066" b="0" i="0" u="none" strike="noStrike" spc="-92">
                <a:solidFill>
                  <a:srgbClr val="000000"/>
                </a:solidFill>
                <a:ea typeface="Pretendard Medium"/>
              </a:rPr>
              <a:t>또는</a:t>
            </a:r>
            <a:r>
              <a:rPr lang="en-US" sz="3066" b="0" i="0" u="none" strike="noStrike" spc="-92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066" b="0" i="0" u="none" strike="noStrike" spc="-92">
                <a:solidFill>
                  <a:srgbClr val="000000"/>
                </a:solidFill>
                <a:ea typeface="Pretendard Medium"/>
              </a:rPr>
              <a:t>큰</a:t>
            </a:r>
            <a:r>
              <a:rPr lang="en-US" sz="3066" b="0" i="0" u="none" strike="noStrike" spc="-92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066" b="0" i="0" u="none" strike="noStrike" spc="-92">
                <a:solidFill>
                  <a:srgbClr val="000000"/>
                </a:solidFill>
                <a:ea typeface="Pretendard Medium"/>
              </a:rPr>
              <a:t>사이즈로</a:t>
            </a:r>
            <a:r>
              <a:rPr lang="en-US" sz="3066" b="0" i="0" u="none" strike="noStrike" spc="-92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066" b="0" i="0" u="none" strike="noStrike" spc="-92">
                <a:solidFill>
                  <a:srgbClr val="000000"/>
                </a:solidFill>
                <a:ea typeface="Pretendard Medium"/>
              </a:rPr>
              <a:t>표현해보세요</a:t>
            </a:r>
            <a:r>
              <a:rPr lang="en-US" sz="3066" b="0" i="0" u="none" strike="noStrike" spc="-92">
                <a:solidFill>
                  <a:srgbClr val="000000"/>
                </a:solidFill>
                <a:latin typeface="Pretendard Medium"/>
              </a:rPr>
              <a:t>.</a:t>
            </a:r>
          </a:p>
          <a:p>
            <a:pPr lvl="0" algn="l">
              <a:lnSpc>
                <a:spcPct val="157700"/>
              </a:lnSpc>
            </a:pPr>
            <a:r>
              <a:rPr lang="ko-KR" sz="3066" b="0" i="0" u="none" strike="noStrike" spc="-92">
                <a:solidFill>
                  <a:srgbClr val="000000"/>
                </a:solidFill>
                <a:ea typeface="Pretendard Medium"/>
              </a:rPr>
              <a:t>구체적인</a:t>
            </a:r>
            <a:r>
              <a:rPr lang="en-US" sz="3066" b="0" i="0" u="none" strike="noStrike" spc="-92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066" b="0" i="0" u="none" strike="noStrike" spc="-92">
                <a:solidFill>
                  <a:srgbClr val="000000"/>
                </a:solidFill>
                <a:ea typeface="Pretendard Medium"/>
              </a:rPr>
              <a:t>예시나</a:t>
            </a:r>
            <a:r>
              <a:rPr lang="en-US" sz="3066" b="0" i="0" u="none" strike="noStrike" spc="-92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066" b="0" i="0" u="none" strike="noStrike" spc="-92">
                <a:solidFill>
                  <a:srgbClr val="000000"/>
                </a:solidFill>
                <a:ea typeface="Pretendard Medium"/>
              </a:rPr>
              <a:t>수치</a:t>
            </a:r>
            <a:r>
              <a:rPr lang="en-US" sz="3066" b="0" i="0" u="none" strike="noStrike" spc="-92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066" b="0" i="0" u="none" strike="noStrike" spc="-92">
                <a:solidFill>
                  <a:srgbClr val="000000"/>
                </a:solidFill>
                <a:ea typeface="Pretendard Medium"/>
              </a:rPr>
              <a:t>등을</a:t>
            </a:r>
            <a:r>
              <a:rPr lang="en-US" sz="3066" b="0" i="0" u="none" strike="noStrike" spc="-92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066" b="0" i="0" u="none" strike="noStrike" spc="-92">
                <a:solidFill>
                  <a:srgbClr val="000000"/>
                </a:solidFill>
                <a:ea typeface="Pretendard Medium"/>
              </a:rPr>
              <a:t>활용한다면</a:t>
            </a:r>
            <a:r>
              <a:rPr lang="en-US" sz="3066" b="0" i="0" u="none" strike="noStrike" spc="-92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066" b="0" i="0" u="none" strike="noStrike" spc="-92">
                <a:solidFill>
                  <a:srgbClr val="000000"/>
                </a:solidFill>
                <a:ea typeface="Pretendard Medium"/>
              </a:rPr>
              <a:t>신뢰도를</a:t>
            </a:r>
            <a:r>
              <a:rPr lang="en-US" sz="3066" b="0" i="0" u="none" strike="noStrike" spc="-92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066" b="0" i="0" u="none" strike="noStrike" spc="-92">
                <a:solidFill>
                  <a:srgbClr val="000000"/>
                </a:solidFill>
                <a:ea typeface="Pretendard Medium"/>
              </a:rPr>
              <a:t>높일</a:t>
            </a:r>
            <a:r>
              <a:rPr lang="en-US" sz="3066" b="0" i="0" u="none" strike="noStrike" spc="-92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066" b="0" i="0" u="none" strike="noStrike" spc="-92">
                <a:solidFill>
                  <a:srgbClr val="000000"/>
                </a:solidFill>
                <a:ea typeface="Pretendard Medium"/>
              </a:rPr>
              <a:t>수</a:t>
            </a:r>
            <a:r>
              <a:rPr lang="en-US" sz="3066" b="0" i="0" u="none" strike="noStrike" spc="-92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066" b="0" i="0" u="none" strike="noStrike" spc="-92">
                <a:solidFill>
                  <a:srgbClr val="000000"/>
                </a:solidFill>
                <a:ea typeface="Pretendard Medium"/>
              </a:rPr>
              <a:t>있어요</a:t>
            </a:r>
            <a:r>
              <a:rPr lang="en-US" sz="3066" b="0" i="0" u="none" strike="noStrike" spc="-92">
                <a:solidFill>
                  <a:srgbClr val="000000"/>
                </a:solidFill>
                <a:latin typeface="Pretendard Medium"/>
              </a:rPr>
              <a:t>. </a:t>
            </a:r>
            <a:r>
              <a:rPr lang="ko-KR" sz="3066" b="0" i="0" u="none" strike="noStrike" spc="-92">
                <a:solidFill>
                  <a:srgbClr val="000000"/>
                </a:solidFill>
                <a:ea typeface="Pretendard Medium"/>
              </a:rPr>
              <a:t>물론</a:t>
            </a:r>
            <a:r>
              <a:rPr lang="en-US" sz="3066" b="0" i="0" u="none" strike="noStrike" spc="-92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066" b="0" i="0" u="none" strike="noStrike" spc="-92">
                <a:solidFill>
                  <a:srgbClr val="000000"/>
                </a:solidFill>
                <a:ea typeface="Pretendard Medium"/>
              </a:rPr>
              <a:t>형식이나</a:t>
            </a:r>
            <a:r>
              <a:rPr lang="en-US" sz="3066" b="0" i="0" u="none" strike="noStrike" spc="-92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066" b="0" i="0" u="none" strike="noStrike" spc="-92">
                <a:solidFill>
                  <a:srgbClr val="000000"/>
                </a:solidFill>
                <a:ea typeface="Pretendard Medium"/>
              </a:rPr>
              <a:t>구성과</a:t>
            </a:r>
            <a:r>
              <a:rPr lang="en-US" sz="3066" b="0" i="0" u="none" strike="noStrike" spc="-92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066" b="0" i="0" u="none" strike="noStrike" spc="-92">
                <a:solidFill>
                  <a:srgbClr val="000000"/>
                </a:solidFill>
                <a:ea typeface="Pretendard Medium"/>
              </a:rPr>
              <a:t>상관없이</a:t>
            </a:r>
            <a:r>
              <a:rPr lang="en-US" sz="3066" b="0" i="0" u="none" strike="noStrike" spc="-92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066" b="0" i="0" u="none" strike="noStrike" spc="-92">
                <a:solidFill>
                  <a:srgbClr val="000000"/>
                </a:solidFill>
                <a:ea typeface="Pretendard Medium"/>
              </a:rPr>
              <a:t>텍스트를</a:t>
            </a:r>
            <a:r>
              <a:rPr lang="en-US" sz="3066" b="0" i="0" u="none" strike="noStrike" spc="-92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066" b="0" i="0" u="none" strike="noStrike" spc="-92">
                <a:solidFill>
                  <a:srgbClr val="000000"/>
                </a:solidFill>
                <a:ea typeface="Pretendard Medium"/>
              </a:rPr>
              <a:t>자유롭게</a:t>
            </a:r>
            <a:r>
              <a:rPr lang="en-US" sz="3066" b="0" i="0" u="none" strike="noStrike" spc="-92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066" b="0" i="0" u="none" strike="noStrike" spc="-92">
                <a:solidFill>
                  <a:srgbClr val="000000"/>
                </a:solidFill>
                <a:ea typeface="Pretendard Medium"/>
              </a:rPr>
              <a:t>입력해도</a:t>
            </a:r>
            <a:r>
              <a:rPr lang="en-US" sz="3066" b="0" i="0" u="none" strike="noStrike" spc="-92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066" b="0" i="0" u="none" strike="noStrike" spc="-92">
                <a:solidFill>
                  <a:srgbClr val="000000"/>
                </a:solidFill>
                <a:ea typeface="Pretendard Medium"/>
              </a:rPr>
              <a:t>좋습니다</a:t>
            </a:r>
            <a:r>
              <a:rPr lang="en-US" sz="3066" b="0" i="0" u="none" strike="noStrike" spc="-92">
                <a:solidFill>
                  <a:srgbClr val="000000"/>
                </a:solidFill>
                <a:latin typeface="Pretendard Medium"/>
              </a:rPr>
              <a:t>.</a:t>
            </a:r>
          </a:p>
          <a:p>
            <a:pPr lvl="0" algn="l">
              <a:lnSpc>
                <a:spcPct val="157700"/>
              </a:lnSpc>
            </a:pPr>
            <a:r>
              <a:rPr lang="ko-KR" sz="3066" b="0" i="0" u="none" strike="noStrike" spc="-92">
                <a:solidFill>
                  <a:srgbClr val="000000"/>
                </a:solidFill>
                <a:ea typeface="Pretendard Medium"/>
              </a:rPr>
              <a:t>텍스트가</a:t>
            </a:r>
            <a:r>
              <a:rPr lang="en-US" sz="3066" b="0" i="0" u="none" strike="noStrike" spc="-92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066" b="0" i="0" u="none" strike="noStrike" spc="-92">
                <a:solidFill>
                  <a:srgbClr val="000000"/>
                </a:solidFill>
                <a:ea typeface="Pretendard Medium"/>
              </a:rPr>
              <a:t>아무리</a:t>
            </a:r>
            <a:r>
              <a:rPr lang="en-US" sz="3066" b="0" i="0" u="none" strike="noStrike" spc="-92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066" b="0" i="0" u="none" strike="noStrike" spc="-92">
                <a:solidFill>
                  <a:srgbClr val="000000"/>
                </a:solidFill>
                <a:ea typeface="Pretendard Medium"/>
              </a:rPr>
              <a:t>많을</a:t>
            </a:r>
            <a:r>
              <a:rPr lang="en-US" sz="3066" b="0" i="0" u="none" strike="noStrike" spc="-92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066" b="0" i="0" u="none" strike="noStrike" spc="-92">
                <a:solidFill>
                  <a:srgbClr val="000000"/>
                </a:solidFill>
                <a:ea typeface="Pretendard Medium"/>
              </a:rPr>
              <a:t>지라도</a:t>
            </a:r>
            <a:r>
              <a:rPr lang="en-US" sz="3066" b="0" i="0" u="none" strike="noStrike" spc="-92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066" b="0" i="0" u="none" strike="noStrike" spc="-92">
                <a:solidFill>
                  <a:srgbClr val="000000"/>
                </a:solidFill>
                <a:ea typeface="Pretendard Medium"/>
              </a:rPr>
              <a:t>보는</a:t>
            </a:r>
            <a:r>
              <a:rPr lang="en-US" sz="3066" b="0" i="0" u="none" strike="noStrike" spc="-92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066" b="0" i="0" u="none" strike="noStrike" spc="-92">
                <a:solidFill>
                  <a:srgbClr val="000000"/>
                </a:solidFill>
                <a:ea typeface="Pretendard Medium"/>
              </a:rPr>
              <a:t>사람이</a:t>
            </a:r>
            <a:r>
              <a:rPr lang="en-US" sz="3066" b="0" i="0" u="none" strike="noStrike" spc="-92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066" b="0" i="0" u="none" strike="noStrike" spc="-92">
                <a:solidFill>
                  <a:srgbClr val="000000"/>
                </a:solidFill>
                <a:ea typeface="Pretendard Medium"/>
              </a:rPr>
              <a:t>지루하지</a:t>
            </a:r>
            <a:r>
              <a:rPr lang="en-US" sz="3066" b="0" i="0" u="none" strike="noStrike" spc="-92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066" b="0" i="0" u="none" strike="noStrike" spc="-92">
                <a:solidFill>
                  <a:srgbClr val="000000"/>
                </a:solidFill>
                <a:ea typeface="Pretendard Medium"/>
              </a:rPr>
              <a:t>않게</a:t>
            </a:r>
            <a:r>
              <a:rPr lang="en-US" sz="3066" b="0" i="0" u="none" strike="noStrike" spc="-92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066" b="0" i="0" u="none" strike="noStrike" spc="-92">
                <a:solidFill>
                  <a:srgbClr val="000000"/>
                </a:solidFill>
                <a:ea typeface="Pretendard ExtraBold"/>
              </a:rPr>
              <a:t>시각적</a:t>
            </a:r>
            <a:r>
              <a:rPr lang="en-US" sz="3066" b="0" i="0" u="none" strike="noStrike" spc="-92">
                <a:solidFill>
                  <a:srgbClr val="000000"/>
                </a:solidFill>
                <a:latin typeface="Pretendard ExtraBold"/>
              </a:rPr>
              <a:t> </a:t>
            </a:r>
            <a:r>
              <a:rPr lang="ko-KR" sz="3066" b="0" i="0" u="none" strike="noStrike" spc="-92">
                <a:solidFill>
                  <a:srgbClr val="000000"/>
                </a:solidFill>
                <a:ea typeface="Pretendard ExtraBold"/>
              </a:rPr>
              <a:t>효과를</a:t>
            </a:r>
            <a:r>
              <a:rPr lang="en-US" sz="3066" b="0" i="0" u="none" strike="noStrike" spc="-92">
                <a:solidFill>
                  <a:srgbClr val="000000"/>
                </a:solidFill>
                <a:latin typeface="Pretendard ExtraBold"/>
              </a:rPr>
              <a:t> </a:t>
            </a:r>
            <a:r>
              <a:rPr lang="ko-KR" sz="3066" b="0" i="0" u="none" strike="noStrike" spc="-92">
                <a:solidFill>
                  <a:srgbClr val="000000"/>
                </a:solidFill>
                <a:ea typeface="Pretendard ExtraBold"/>
              </a:rPr>
              <a:t>활용</a:t>
            </a:r>
            <a:r>
              <a:rPr lang="ko-KR" sz="3066" b="0" i="0" u="none" strike="noStrike" spc="-92">
                <a:solidFill>
                  <a:srgbClr val="000000"/>
                </a:solidFill>
                <a:ea typeface="Pretendard Medium"/>
              </a:rPr>
              <a:t>해보세요</a:t>
            </a:r>
            <a:r>
              <a:rPr lang="en-US" sz="3066" b="0" i="0" u="none" strike="noStrike" spc="-92">
                <a:solidFill>
                  <a:srgbClr val="000000"/>
                </a:solidFill>
                <a:latin typeface="Pretendard Medium"/>
              </a:rPr>
              <a:t>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733800" y="4660900"/>
            <a:ext cx="16916400" cy="7112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32800"/>
              </a:lnSpc>
            </a:pPr>
            <a:r>
              <a:rPr lang="ko-KR" sz="4000" b="0" i="0" u="none" strike="noStrike">
                <a:solidFill>
                  <a:srgbClr val="000000"/>
                </a:solidFill>
                <a:ea typeface="Pretendard Bold"/>
              </a:rPr>
              <a:t>해당</a:t>
            </a:r>
            <a:r>
              <a:rPr lang="en-US" sz="40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000" b="0" i="0" u="none" strike="noStrike">
                <a:solidFill>
                  <a:srgbClr val="000000"/>
                </a:solidFill>
                <a:ea typeface="Pretendard Bold"/>
              </a:rPr>
              <a:t>페이지는</a:t>
            </a:r>
            <a:r>
              <a:rPr lang="en-US" sz="40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000" b="0" i="0" u="none" strike="noStrike">
                <a:solidFill>
                  <a:srgbClr val="000000"/>
                </a:solidFill>
                <a:ea typeface="Pretendard Bold"/>
              </a:rPr>
              <a:t>많은</a:t>
            </a:r>
            <a:r>
              <a:rPr lang="en-US" sz="40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000" b="0" i="0" u="none" strike="noStrike">
                <a:solidFill>
                  <a:srgbClr val="000000"/>
                </a:solidFill>
                <a:ea typeface="Pretendard Bold"/>
              </a:rPr>
              <a:t>분량의</a:t>
            </a:r>
            <a:r>
              <a:rPr lang="en-US" sz="40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000" b="0" i="0" u="none" strike="noStrike">
                <a:solidFill>
                  <a:srgbClr val="000000"/>
                </a:solidFill>
                <a:ea typeface="Pretendard Bold"/>
              </a:rPr>
              <a:t>텍스트를</a:t>
            </a:r>
            <a:r>
              <a:rPr lang="en-US" sz="40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000" b="0" i="0" u="none" strike="noStrike">
                <a:solidFill>
                  <a:srgbClr val="000000"/>
                </a:solidFill>
                <a:ea typeface="Pretendard Bold"/>
              </a:rPr>
              <a:t>입력할</a:t>
            </a:r>
            <a:r>
              <a:rPr lang="en-US" sz="40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000" b="0" i="0" u="none" strike="noStrike">
                <a:solidFill>
                  <a:srgbClr val="000000"/>
                </a:solidFill>
                <a:ea typeface="Pretendard Bold"/>
              </a:rPr>
              <a:t>때</a:t>
            </a:r>
            <a:r>
              <a:rPr lang="en-US" sz="40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000" b="0" i="0" u="none" strike="noStrike">
                <a:solidFill>
                  <a:srgbClr val="000000"/>
                </a:solidFill>
                <a:ea typeface="Pretendard Bold"/>
              </a:rPr>
              <a:t>쓰기</a:t>
            </a:r>
            <a:r>
              <a:rPr lang="en-US" sz="40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000" b="0" i="0" u="none" strike="noStrike">
                <a:solidFill>
                  <a:srgbClr val="000000"/>
                </a:solidFill>
                <a:ea typeface="Pretendard Bold"/>
              </a:rPr>
              <a:t>좋은</a:t>
            </a:r>
            <a:r>
              <a:rPr lang="en-US" sz="40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000" b="0" i="0" u="none" strike="noStrike">
                <a:solidFill>
                  <a:srgbClr val="000000"/>
                </a:solidFill>
                <a:ea typeface="Pretendard Bold"/>
              </a:rPr>
              <a:t>페이지입니다</a:t>
            </a:r>
            <a:r>
              <a:rPr lang="en-US" sz="4000" b="0" i="0" u="none" strike="noStrike">
                <a:solidFill>
                  <a:srgbClr val="000000"/>
                </a:solidFill>
                <a:latin typeface="Pretendard Bold"/>
              </a:rPr>
              <a:t>.</a:t>
            </a:r>
          </a:p>
        </p:txBody>
      </p:sp>
      <p:sp>
        <p:nvSpPr>
          <p:cNvPr id="13" name="슬라이드 번호 개체 틀 12">
            <a:extLst>
              <a:ext uri="{FF2B5EF4-FFF2-40B4-BE49-F238E27FC236}">
                <a16:creationId xmlns:a16="http://schemas.microsoft.com/office/drawing/2014/main" id="{0C9BFD81-0C3A-B9C0-01A0-F540C28C19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700" y="711200"/>
            <a:ext cx="22580600" cy="12293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0" y="2273300"/>
            <a:ext cx="21336000" cy="1562100"/>
          </a:xfrm>
          <a:prstGeom prst="rect">
            <a:avLst/>
          </a:prstGeom>
          <a:effectLst>
            <a:outerShdw dist="168781" dir="5400000">
              <a:srgbClr val="E6E6E6">
                <a:alpha val="100000"/>
              </a:srgbClr>
            </a:outerShdw>
          </a:effectLst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8300" y="2349500"/>
            <a:ext cx="1663700" cy="1422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24000" y="4914900"/>
            <a:ext cx="4381500" cy="6896100"/>
          </a:xfrm>
          <a:prstGeom prst="rect">
            <a:avLst/>
          </a:prstGeom>
          <a:effectLst>
            <a:outerShdw dist="168359" dir="5400000">
              <a:srgbClr val="E6E6E6">
                <a:alpha val="100000"/>
              </a:srgbClr>
            </a:outerShdw>
          </a:effectLst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27300" y="6223000"/>
            <a:ext cx="2362200" cy="2362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48000" y="6743700"/>
            <a:ext cx="1333500" cy="13335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97600" y="8026400"/>
            <a:ext cx="685800" cy="6985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849100" y="8026400"/>
            <a:ext cx="685800" cy="6985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500600" y="8026400"/>
            <a:ext cx="685800" cy="6985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75500" y="4914900"/>
            <a:ext cx="4381500" cy="6896100"/>
          </a:xfrm>
          <a:prstGeom prst="rect">
            <a:avLst/>
          </a:prstGeom>
          <a:effectLst>
            <a:outerShdw dist="168359" dir="5400000">
              <a:srgbClr val="E6E6E6">
                <a:alpha val="100000"/>
              </a:srgbClr>
            </a:outerShdw>
          </a:effectLst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178800" y="6223000"/>
            <a:ext cx="2362200" cy="23622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478500" y="4914900"/>
            <a:ext cx="4381500" cy="6896100"/>
          </a:xfrm>
          <a:prstGeom prst="rect">
            <a:avLst/>
          </a:prstGeom>
          <a:effectLst>
            <a:outerShdw dist="168359" dir="5400000">
              <a:srgbClr val="E6E6E6">
                <a:alpha val="100000"/>
              </a:srgbClr>
            </a:outerShdw>
          </a:effectLst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9481800" y="6223000"/>
            <a:ext cx="2362200" cy="23622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27000" y="4914900"/>
            <a:ext cx="4381500" cy="6896100"/>
          </a:xfrm>
          <a:prstGeom prst="rect">
            <a:avLst/>
          </a:prstGeom>
          <a:effectLst>
            <a:outerShdw dist="168359" dir="5400000">
              <a:srgbClr val="E6E6E6">
                <a:alpha val="100000"/>
              </a:srgbClr>
            </a:outerShdw>
          </a:effectLst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830300" y="6223000"/>
            <a:ext cx="2362200" cy="23622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4351000" y="6718300"/>
            <a:ext cx="1333500" cy="13335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712200" y="6743700"/>
            <a:ext cx="1333500" cy="13335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0053300" y="6705600"/>
            <a:ext cx="1333500" cy="13335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13487400" y="8915400"/>
            <a:ext cx="3048000" cy="622300"/>
          </a:xfrm>
          <a:prstGeom prst="rect">
            <a:avLst/>
          </a:prstGeom>
        </p:spPr>
        <p:txBody>
          <a:bodyPr lIns="0" tIns="22014" rIns="0" bIns="22014" rtlCol="0" anchor="ctr"/>
          <a:lstStyle/>
          <a:p>
            <a:pPr lvl="0" algn="ctr">
              <a:lnSpc>
                <a:spcPct val="107899"/>
              </a:lnSpc>
            </a:pPr>
            <a:r>
              <a:rPr lang="ko-KR" sz="3466" b="0" i="0" u="none" strike="noStrike">
                <a:solidFill>
                  <a:srgbClr val="000000"/>
                </a:solidFill>
                <a:ea typeface="Pretendard SemiBold"/>
              </a:rPr>
              <a:t>세</a:t>
            </a:r>
            <a:r>
              <a:rPr lang="en-US" sz="3466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3466" b="0" i="0" u="none" strike="noStrike">
                <a:solidFill>
                  <a:srgbClr val="000000"/>
                </a:solidFill>
                <a:ea typeface="Pretendard SemiBold"/>
              </a:rPr>
              <a:t>번째</a:t>
            </a:r>
            <a:r>
              <a:rPr lang="en-US" sz="3466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en" sz="3466" b="0" i="0" u="none" strike="noStrike">
                <a:solidFill>
                  <a:srgbClr val="000000"/>
                </a:solidFill>
                <a:ea typeface="Pretendard Black"/>
              </a:rPr>
              <a:t>키워드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3373100" y="9918700"/>
            <a:ext cx="3390900" cy="1422400"/>
          </a:xfrm>
          <a:prstGeom prst="rect">
            <a:avLst/>
          </a:prstGeom>
        </p:spPr>
        <p:txBody>
          <a:bodyPr rtlCol="0" anchor="ctr"/>
          <a:lstStyle/>
          <a:p>
            <a:pPr lvl="0" algn="l">
              <a:lnSpc>
                <a:spcPct val="116199"/>
              </a:lnSpc>
            </a:pPr>
            <a:r>
              <a:rPr lang="ko-KR" sz="2666" b="0" i="0" u="none" strike="noStrike" spc="-80">
                <a:solidFill>
                  <a:srgbClr val="000000"/>
                </a:solidFill>
                <a:ea typeface="Pretendard Regular"/>
              </a:rPr>
              <a:t>이곳에는</a:t>
            </a:r>
            <a:r>
              <a:rPr lang="en-US" sz="2666" b="0" i="0" u="none" strike="noStrike" spc="-8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66" b="0" i="0" u="none" strike="noStrike" spc="-80">
                <a:solidFill>
                  <a:srgbClr val="000000"/>
                </a:solidFill>
                <a:ea typeface="Pretendard Regular"/>
              </a:rPr>
              <a:t>해당</a:t>
            </a:r>
            <a:r>
              <a:rPr lang="en-US" sz="2666" b="0" i="0" u="none" strike="noStrike" spc="-8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66" b="0" i="0" u="none" strike="noStrike" spc="-80">
                <a:solidFill>
                  <a:srgbClr val="000000"/>
                </a:solidFill>
                <a:ea typeface="Pretendard Regular"/>
              </a:rPr>
              <a:t>단계</a:t>
            </a:r>
            <a:r>
              <a:rPr lang="en-US" sz="2666" b="0" i="0" u="none" strike="noStrike" spc="-80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666" b="0" i="0" u="none" strike="noStrike" spc="-80">
                <a:solidFill>
                  <a:srgbClr val="000000"/>
                </a:solidFill>
                <a:ea typeface="Pretendard Regular"/>
              </a:rPr>
              <a:t>과정의</a:t>
            </a:r>
            <a:r>
              <a:rPr lang="en-US" sz="2666" b="0" i="0" u="none" strike="noStrike" spc="-8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66" b="0" i="0" u="none" strike="noStrike" spc="-80">
                <a:solidFill>
                  <a:srgbClr val="000000"/>
                </a:solidFill>
                <a:ea typeface="Pretendard Regular"/>
              </a:rPr>
              <a:t>핵심이</a:t>
            </a:r>
            <a:r>
              <a:rPr lang="en-US" sz="2666" b="0" i="0" u="none" strike="noStrike" spc="-8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66" b="0" i="0" u="none" strike="noStrike" spc="-80">
                <a:solidFill>
                  <a:srgbClr val="000000"/>
                </a:solidFill>
                <a:ea typeface="Pretendard Regular"/>
              </a:rPr>
              <a:t>되는</a:t>
            </a:r>
            <a:r>
              <a:rPr lang="en-US" sz="2666" b="0" i="0" u="none" strike="noStrike" spc="-8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66" b="0" i="0" u="none" strike="noStrike" spc="-80">
                <a:solidFill>
                  <a:srgbClr val="000000"/>
                </a:solidFill>
                <a:ea typeface="Pretendard Regular"/>
              </a:rPr>
              <a:t>내용을</a:t>
            </a:r>
            <a:r>
              <a:rPr lang="en-US" sz="2666" b="0" i="0" u="none" strike="noStrike" spc="-8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66" b="0" i="0" u="none" strike="noStrike" spc="-80">
                <a:solidFill>
                  <a:srgbClr val="000000"/>
                </a:solidFill>
                <a:ea typeface="Pretendard Regular"/>
              </a:rPr>
              <a:t>적어주세요</a:t>
            </a:r>
            <a:r>
              <a:rPr lang="en-US" sz="2666" b="0" i="0" u="none" strike="noStrike" spc="-80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3512800" y="5092700"/>
            <a:ext cx="3009900" cy="571500"/>
          </a:xfrm>
          <a:prstGeom prst="rect">
            <a:avLst/>
          </a:prstGeom>
        </p:spPr>
        <p:txBody>
          <a:bodyPr lIns="0" tIns="40640" rIns="0" bIns="40640" rtlCol="0" anchor="ctr"/>
          <a:lstStyle/>
          <a:p>
            <a:pPr lvl="0" algn="ctr">
              <a:lnSpc>
                <a:spcPct val="99600"/>
              </a:lnSpc>
            </a:pPr>
            <a:r>
              <a:rPr lang="en" sz="3200" b="0" i="0" u="none" strike="noStrike" spc="96">
                <a:solidFill>
                  <a:srgbClr val="FFFFFF"/>
                </a:solidFill>
                <a:latin typeface="Anek Bangla Expanded SemiBold"/>
              </a:rPr>
              <a:t>step 3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3873500" y="2463800"/>
            <a:ext cx="13246100" cy="1181100"/>
          </a:xfrm>
          <a:prstGeom prst="rect">
            <a:avLst/>
          </a:prstGeom>
        </p:spPr>
        <p:txBody>
          <a:bodyPr lIns="0" tIns="84667" rIns="0" bIns="84667" rtlCol="0" anchor="ctr"/>
          <a:lstStyle/>
          <a:p>
            <a:pPr lvl="0" algn="l">
              <a:lnSpc>
                <a:spcPct val="99600"/>
              </a:lnSpc>
            </a:pPr>
            <a:r>
              <a:rPr lang="ko-KR" sz="6666" b="0" i="0" u="none" strike="noStrike">
                <a:solidFill>
                  <a:srgbClr val="000000"/>
                </a:solidFill>
                <a:ea typeface="Pretendard Light"/>
              </a:rPr>
              <a:t>흐름을</a:t>
            </a:r>
            <a:r>
              <a:rPr lang="en-US" sz="6666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6666" b="0" i="0" u="none" strike="noStrike">
                <a:solidFill>
                  <a:srgbClr val="000000"/>
                </a:solidFill>
                <a:ea typeface="Pretendard Light"/>
              </a:rPr>
              <a:t>보여주는</a:t>
            </a:r>
            <a:r>
              <a:rPr lang="en-US" sz="6666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en" sz="6666" b="0" i="0" u="none" strike="noStrike">
                <a:solidFill>
                  <a:srgbClr val="000000"/>
                </a:solidFill>
                <a:ea typeface="Pretendard Black"/>
              </a:rPr>
              <a:t>인포그래픽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0528300" y="889000"/>
            <a:ext cx="3327400" cy="495300"/>
          </a:xfrm>
          <a:prstGeom prst="rect">
            <a:avLst/>
          </a:prstGeom>
        </p:spPr>
        <p:txBody>
          <a:bodyPr lIns="0" tIns="35560" rIns="0" bIns="35560" rtlCol="0" anchor="ctr"/>
          <a:lstStyle/>
          <a:p>
            <a:pPr lvl="0" algn="ctr">
              <a:lnSpc>
                <a:spcPct val="99600"/>
              </a:lnSpc>
            </a:pPr>
            <a:r>
              <a:rPr lang="en" sz="2800" b="0" i="0" u="none" strike="noStrike" spc="-56">
                <a:solidFill>
                  <a:srgbClr val="000000"/>
                </a:solidFill>
                <a:latin typeface="Anek Bangla Expanded Bold"/>
              </a:rPr>
              <a:t>MIRI COMPANY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2184400" y="8915400"/>
            <a:ext cx="3048000" cy="622300"/>
          </a:xfrm>
          <a:prstGeom prst="rect">
            <a:avLst/>
          </a:prstGeom>
        </p:spPr>
        <p:txBody>
          <a:bodyPr lIns="0" tIns="22014" rIns="0" bIns="22014" rtlCol="0" anchor="ctr"/>
          <a:lstStyle/>
          <a:p>
            <a:pPr lvl="0" algn="ctr">
              <a:lnSpc>
                <a:spcPct val="107899"/>
              </a:lnSpc>
            </a:pPr>
            <a:r>
              <a:rPr lang="ko-KR" sz="3466" b="0" i="0" u="none" strike="noStrike">
                <a:solidFill>
                  <a:srgbClr val="000000"/>
                </a:solidFill>
                <a:ea typeface="Pretendard SemiBold"/>
              </a:rPr>
              <a:t>첫</a:t>
            </a:r>
            <a:r>
              <a:rPr lang="en-US" sz="3466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3466" b="0" i="0" u="none" strike="noStrike">
                <a:solidFill>
                  <a:srgbClr val="000000"/>
                </a:solidFill>
                <a:ea typeface="Pretendard SemiBold"/>
              </a:rPr>
              <a:t>번째</a:t>
            </a:r>
            <a:r>
              <a:rPr lang="en-US" sz="3466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en" sz="3466" b="0" i="0" u="none" strike="noStrike">
                <a:solidFill>
                  <a:srgbClr val="000000"/>
                </a:solidFill>
                <a:ea typeface="Pretendard Black"/>
              </a:rPr>
              <a:t>키워드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2070100" y="9918700"/>
            <a:ext cx="3390900" cy="1422400"/>
          </a:xfrm>
          <a:prstGeom prst="rect">
            <a:avLst/>
          </a:prstGeom>
        </p:spPr>
        <p:txBody>
          <a:bodyPr rtlCol="0" anchor="ctr"/>
          <a:lstStyle/>
          <a:p>
            <a:pPr lvl="0" algn="l">
              <a:lnSpc>
                <a:spcPct val="116199"/>
              </a:lnSpc>
            </a:pPr>
            <a:r>
              <a:rPr lang="ko-KR" sz="2666" b="0" i="0" u="none" strike="noStrike" spc="-80">
                <a:solidFill>
                  <a:srgbClr val="000000"/>
                </a:solidFill>
                <a:ea typeface="Pretendard Regular"/>
              </a:rPr>
              <a:t>해당</a:t>
            </a:r>
            <a:r>
              <a:rPr lang="en-US" sz="2666" b="0" i="0" u="none" strike="noStrike" spc="-8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66" b="0" i="0" u="none" strike="noStrike" spc="-80">
                <a:solidFill>
                  <a:srgbClr val="000000"/>
                </a:solidFill>
                <a:ea typeface="Pretendard Regular"/>
              </a:rPr>
              <a:t>페이지는</a:t>
            </a:r>
            <a:r>
              <a:rPr lang="en-US" sz="2666" b="0" i="0" u="none" strike="noStrike" spc="-80">
                <a:solidFill>
                  <a:srgbClr val="000000"/>
                </a:solidFill>
                <a:latin typeface="Pretendard Regular"/>
              </a:rPr>
              <a:t> 4</a:t>
            </a:r>
            <a:r>
              <a:rPr lang="ko-KR" sz="2666" b="0" i="0" u="none" strike="noStrike" spc="-80">
                <a:solidFill>
                  <a:srgbClr val="000000"/>
                </a:solidFill>
                <a:ea typeface="Pretendard Regular"/>
              </a:rPr>
              <a:t>단계의</a:t>
            </a:r>
            <a:r>
              <a:rPr lang="en-US" sz="2666" b="0" i="0" u="none" strike="noStrike" spc="-8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66" b="0" i="0" u="none" strike="noStrike" spc="-80">
                <a:solidFill>
                  <a:srgbClr val="000000"/>
                </a:solidFill>
                <a:ea typeface="Pretendard Regular"/>
              </a:rPr>
              <a:t>흐름을</a:t>
            </a:r>
            <a:r>
              <a:rPr lang="en-US" sz="2666" b="0" i="0" u="none" strike="noStrike" spc="-8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66" b="0" i="0" u="none" strike="noStrike" spc="-80">
                <a:solidFill>
                  <a:srgbClr val="000000"/>
                </a:solidFill>
                <a:ea typeface="Pretendard Regular"/>
              </a:rPr>
              <a:t>보여주는</a:t>
            </a:r>
            <a:r>
              <a:rPr lang="en-US" sz="2666" b="0" i="0" u="none" strike="noStrike" spc="-8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66" b="0" i="0" u="none" strike="noStrike" spc="-80">
                <a:solidFill>
                  <a:srgbClr val="000000"/>
                </a:solidFill>
                <a:ea typeface="Pretendard Regular"/>
              </a:rPr>
              <a:t>페이지</a:t>
            </a:r>
            <a:r>
              <a:rPr lang="en-US" sz="2666" b="0" i="0" u="none" strike="noStrike" spc="-8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66" b="0" i="0" u="none" strike="noStrike" spc="-80">
                <a:solidFill>
                  <a:srgbClr val="000000"/>
                </a:solidFill>
                <a:ea typeface="Pretendard Regular"/>
              </a:rPr>
              <a:t>입니다</a:t>
            </a:r>
            <a:r>
              <a:rPr lang="en-US" sz="2666" b="0" i="0" u="none" strike="noStrike" spc="-80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2209800" y="5092700"/>
            <a:ext cx="3009900" cy="571500"/>
          </a:xfrm>
          <a:prstGeom prst="rect">
            <a:avLst/>
          </a:prstGeom>
        </p:spPr>
        <p:txBody>
          <a:bodyPr lIns="0" tIns="40640" rIns="0" bIns="40640" rtlCol="0" anchor="ctr"/>
          <a:lstStyle/>
          <a:p>
            <a:pPr lvl="0" algn="ctr">
              <a:lnSpc>
                <a:spcPct val="99600"/>
              </a:lnSpc>
            </a:pPr>
            <a:r>
              <a:rPr lang="en" sz="3200" b="0" i="0" u="none" strike="noStrike" spc="96">
                <a:solidFill>
                  <a:srgbClr val="FFFFFF"/>
                </a:solidFill>
                <a:latin typeface="Anek Bangla Expanded SemiBold"/>
              </a:rPr>
              <a:t>step 1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7835900" y="8915400"/>
            <a:ext cx="3048000" cy="622300"/>
          </a:xfrm>
          <a:prstGeom prst="rect">
            <a:avLst/>
          </a:prstGeom>
        </p:spPr>
        <p:txBody>
          <a:bodyPr lIns="0" tIns="22014" rIns="0" bIns="22014" rtlCol="0" anchor="ctr"/>
          <a:lstStyle/>
          <a:p>
            <a:pPr lvl="0" algn="ctr">
              <a:lnSpc>
                <a:spcPct val="107899"/>
              </a:lnSpc>
            </a:pPr>
            <a:r>
              <a:rPr lang="ko-KR" sz="3466" b="0" i="0" u="none" strike="noStrike">
                <a:solidFill>
                  <a:srgbClr val="000000"/>
                </a:solidFill>
                <a:ea typeface="Pretendard SemiBold"/>
              </a:rPr>
              <a:t>두</a:t>
            </a:r>
            <a:r>
              <a:rPr lang="en-US" sz="3466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3466" b="0" i="0" u="none" strike="noStrike">
                <a:solidFill>
                  <a:srgbClr val="000000"/>
                </a:solidFill>
                <a:ea typeface="Pretendard SemiBold"/>
              </a:rPr>
              <a:t>번째</a:t>
            </a:r>
            <a:r>
              <a:rPr lang="en-US" sz="3466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en" sz="3466" b="0" i="0" u="none" strike="noStrike">
                <a:solidFill>
                  <a:srgbClr val="000000"/>
                </a:solidFill>
                <a:ea typeface="Pretendard Black"/>
              </a:rPr>
              <a:t>키워드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7721600" y="9918700"/>
            <a:ext cx="3390900" cy="1422400"/>
          </a:xfrm>
          <a:prstGeom prst="rect">
            <a:avLst/>
          </a:prstGeom>
        </p:spPr>
        <p:txBody>
          <a:bodyPr rtlCol="0" anchor="ctr"/>
          <a:lstStyle/>
          <a:p>
            <a:pPr lvl="0" algn="l">
              <a:lnSpc>
                <a:spcPct val="116199"/>
              </a:lnSpc>
            </a:pPr>
            <a:r>
              <a:rPr lang="ko-KR" sz="2666" b="0" i="0" u="none" strike="noStrike" spc="-80">
                <a:solidFill>
                  <a:srgbClr val="000000"/>
                </a:solidFill>
                <a:ea typeface="Pretendard Regular"/>
              </a:rPr>
              <a:t>시기</a:t>
            </a:r>
            <a:r>
              <a:rPr lang="en-US" sz="2666" b="0" i="0" u="none" strike="noStrike" spc="-8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66" b="0" i="0" u="none" strike="noStrike" spc="-80">
                <a:solidFill>
                  <a:srgbClr val="000000"/>
                </a:solidFill>
                <a:ea typeface="Pretendard Regular"/>
              </a:rPr>
              <a:t>혹은</a:t>
            </a:r>
            <a:r>
              <a:rPr lang="en-US" sz="2666" b="0" i="0" u="none" strike="noStrike" spc="-8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66" b="0" i="0" u="none" strike="noStrike" spc="-80">
                <a:solidFill>
                  <a:srgbClr val="000000"/>
                </a:solidFill>
                <a:ea typeface="Pretendard Regular"/>
              </a:rPr>
              <a:t>상황에</a:t>
            </a:r>
            <a:r>
              <a:rPr lang="en-US" sz="2666" b="0" i="0" u="none" strike="noStrike" spc="-8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66" b="0" i="0" u="none" strike="noStrike" spc="-80">
                <a:solidFill>
                  <a:srgbClr val="000000"/>
                </a:solidFill>
                <a:ea typeface="Pretendard Regular"/>
              </a:rPr>
              <a:t>따라</a:t>
            </a:r>
            <a:r>
              <a:rPr lang="en-US" sz="2666" b="0" i="0" u="none" strike="noStrike" spc="-8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66" b="0" i="0" u="none" strike="noStrike" spc="-80">
                <a:solidFill>
                  <a:srgbClr val="000000"/>
                </a:solidFill>
                <a:ea typeface="Pretendard Regular"/>
              </a:rPr>
              <a:t>어떤</a:t>
            </a:r>
            <a:r>
              <a:rPr lang="en-US" sz="2666" b="0" i="0" u="none" strike="noStrike" spc="-8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66" b="0" i="0" u="none" strike="noStrike" spc="-80">
                <a:solidFill>
                  <a:srgbClr val="000000"/>
                </a:solidFill>
                <a:ea typeface="Pretendard Regular"/>
              </a:rPr>
              <a:t>일들이</a:t>
            </a:r>
            <a:r>
              <a:rPr lang="en-US" sz="2666" b="0" i="0" u="none" strike="noStrike" spc="-8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66" b="0" i="0" u="none" strike="noStrike" spc="-80">
                <a:solidFill>
                  <a:srgbClr val="000000"/>
                </a:solidFill>
                <a:ea typeface="Pretendard Regular"/>
              </a:rPr>
              <a:t>있었는지</a:t>
            </a:r>
            <a:r>
              <a:rPr lang="en-US" sz="2666" b="0" i="0" u="none" strike="noStrike" spc="-8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66" b="0" i="0" u="none" strike="noStrike" spc="-80">
                <a:solidFill>
                  <a:srgbClr val="000000"/>
                </a:solidFill>
                <a:ea typeface="Pretendard Regular"/>
              </a:rPr>
              <a:t>적어보세요</a:t>
            </a:r>
            <a:r>
              <a:rPr lang="en-US" sz="2666" b="0" i="0" u="none" strike="noStrike" spc="-80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7861300" y="5092700"/>
            <a:ext cx="3009900" cy="571500"/>
          </a:xfrm>
          <a:prstGeom prst="rect">
            <a:avLst/>
          </a:prstGeom>
        </p:spPr>
        <p:txBody>
          <a:bodyPr lIns="0" tIns="40640" rIns="0" bIns="40640" rtlCol="0" anchor="ctr"/>
          <a:lstStyle/>
          <a:p>
            <a:pPr lvl="0" algn="ctr">
              <a:lnSpc>
                <a:spcPct val="99600"/>
              </a:lnSpc>
            </a:pPr>
            <a:r>
              <a:rPr lang="en" sz="3200" b="0" i="0" u="none" strike="noStrike" spc="96">
                <a:solidFill>
                  <a:srgbClr val="FFFFFF"/>
                </a:solidFill>
                <a:latin typeface="Anek Bangla Expanded SemiBold"/>
              </a:rPr>
              <a:t>step 2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9138900" y="8915400"/>
            <a:ext cx="3048000" cy="622300"/>
          </a:xfrm>
          <a:prstGeom prst="rect">
            <a:avLst/>
          </a:prstGeom>
        </p:spPr>
        <p:txBody>
          <a:bodyPr lIns="0" tIns="22014" rIns="0" bIns="22014" rtlCol="0" anchor="ctr"/>
          <a:lstStyle/>
          <a:p>
            <a:pPr lvl="0" algn="ctr">
              <a:lnSpc>
                <a:spcPct val="107899"/>
              </a:lnSpc>
            </a:pPr>
            <a:r>
              <a:rPr lang="ko-KR" sz="3466" b="0" i="0" u="none" strike="noStrike">
                <a:solidFill>
                  <a:srgbClr val="000000"/>
                </a:solidFill>
                <a:ea typeface="Pretendard SemiBold"/>
              </a:rPr>
              <a:t>네</a:t>
            </a:r>
            <a:r>
              <a:rPr lang="en-US" sz="3466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3466" b="0" i="0" u="none" strike="noStrike">
                <a:solidFill>
                  <a:srgbClr val="000000"/>
                </a:solidFill>
                <a:ea typeface="Pretendard SemiBold"/>
              </a:rPr>
              <a:t>번째</a:t>
            </a:r>
            <a:r>
              <a:rPr lang="en-US" sz="3466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en" sz="3466" b="0" i="0" u="none" strike="noStrike">
                <a:solidFill>
                  <a:srgbClr val="000000"/>
                </a:solidFill>
                <a:ea typeface="Pretendard Black"/>
              </a:rPr>
              <a:t>키워드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9024600" y="9918700"/>
            <a:ext cx="3390900" cy="1422400"/>
          </a:xfrm>
          <a:prstGeom prst="rect">
            <a:avLst/>
          </a:prstGeom>
        </p:spPr>
        <p:txBody>
          <a:bodyPr rtlCol="0" anchor="ctr"/>
          <a:lstStyle/>
          <a:p>
            <a:pPr lvl="0" algn="l">
              <a:lnSpc>
                <a:spcPct val="116199"/>
              </a:lnSpc>
            </a:pPr>
            <a:r>
              <a:rPr lang="ko-KR" sz="2666" b="0" i="0" u="none" strike="noStrike" spc="-80">
                <a:solidFill>
                  <a:srgbClr val="000000"/>
                </a:solidFill>
                <a:ea typeface="Pretendard Regular"/>
              </a:rPr>
              <a:t>마지막</a:t>
            </a:r>
            <a:r>
              <a:rPr lang="en-US" sz="2666" b="0" i="0" u="none" strike="noStrike" spc="-8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66" b="0" i="0" u="none" strike="noStrike" spc="-80">
                <a:solidFill>
                  <a:srgbClr val="000000"/>
                </a:solidFill>
                <a:ea typeface="Pretendard Regular"/>
              </a:rPr>
              <a:t>단계에선</a:t>
            </a:r>
            <a:r>
              <a:rPr lang="en-US" sz="2666" b="0" i="0" u="none" strike="noStrike" spc="-8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66" b="0" i="0" u="none" strike="noStrike" spc="-80">
                <a:solidFill>
                  <a:srgbClr val="000000"/>
                </a:solidFill>
                <a:ea typeface="Pretendard Regular"/>
              </a:rPr>
              <a:t>도착지점에</a:t>
            </a:r>
            <a:r>
              <a:rPr lang="en-US" sz="2666" b="0" i="0" u="none" strike="noStrike" spc="-8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66" b="0" i="0" u="none" strike="noStrike" spc="-80">
                <a:solidFill>
                  <a:srgbClr val="000000"/>
                </a:solidFill>
                <a:ea typeface="Pretendard Regular"/>
              </a:rPr>
              <a:t>대한</a:t>
            </a:r>
            <a:r>
              <a:rPr lang="en-US" sz="2666" b="0" i="0" u="none" strike="noStrike" spc="-8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66" b="0" i="0" u="none" strike="noStrike" spc="-80">
                <a:solidFill>
                  <a:srgbClr val="000000"/>
                </a:solidFill>
                <a:ea typeface="Pretendard Regular"/>
              </a:rPr>
              <a:t>구체적인</a:t>
            </a:r>
            <a:r>
              <a:rPr lang="en-US" sz="2666" b="0" i="0" u="none" strike="noStrike" spc="-8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66" b="0" i="0" u="none" strike="noStrike" spc="-80">
                <a:solidFill>
                  <a:srgbClr val="000000"/>
                </a:solidFill>
                <a:ea typeface="Pretendard Regular"/>
              </a:rPr>
              <a:t>내용을</a:t>
            </a:r>
            <a:r>
              <a:rPr lang="en-US" sz="2666" b="0" i="0" u="none" strike="noStrike" spc="-8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66" b="0" i="0" u="none" strike="noStrike" spc="-80">
                <a:solidFill>
                  <a:srgbClr val="000000"/>
                </a:solidFill>
                <a:ea typeface="Pretendard Regular"/>
              </a:rPr>
              <a:t>입력해</a:t>
            </a:r>
            <a:r>
              <a:rPr lang="en-US" sz="2666" b="0" i="0" u="none" strike="noStrike" spc="-8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66" b="0" i="0" u="none" strike="noStrike" spc="-80">
                <a:solidFill>
                  <a:srgbClr val="000000"/>
                </a:solidFill>
                <a:ea typeface="Pretendard Regular"/>
              </a:rPr>
              <a:t>주세요</a:t>
            </a:r>
            <a:r>
              <a:rPr lang="en-US" sz="2666" b="0" i="0" u="none" strike="noStrike" spc="-80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9164300" y="5092700"/>
            <a:ext cx="3009900" cy="571500"/>
          </a:xfrm>
          <a:prstGeom prst="rect">
            <a:avLst/>
          </a:prstGeom>
        </p:spPr>
        <p:txBody>
          <a:bodyPr lIns="0" tIns="40640" rIns="0" bIns="40640" rtlCol="0" anchor="ctr"/>
          <a:lstStyle/>
          <a:p>
            <a:pPr lvl="0" algn="ctr">
              <a:lnSpc>
                <a:spcPct val="99600"/>
              </a:lnSpc>
            </a:pPr>
            <a:r>
              <a:rPr lang="en" sz="3200" b="0" i="0" u="none" strike="noStrike" spc="96">
                <a:solidFill>
                  <a:srgbClr val="FFFFFF"/>
                </a:solidFill>
                <a:latin typeface="Anek Bangla Expanded SemiBold"/>
              </a:rPr>
              <a:t>step 4</a:t>
            </a:r>
          </a:p>
        </p:txBody>
      </p:sp>
      <p:sp>
        <p:nvSpPr>
          <p:cNvPr id="35" name="슬라이드 번호 개체 틀 34">
            <a:extLst>
              <a:ext uri="{FF2B5EF4-FFF2-40B4-BE49-F238E27FC236}">
                <a16:creationId xmlns:a16="http://schemas.microsoft.com/office/drawing/2014/main" id="{6E4ED10C-A726-F5F9-23C0-D5E30BDF3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CF309ED-62B3-70F3-2722-1CEA0087BA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9">
            <a:extLst>
              <a:ext uri="{FF2B5EF4-FFF2-40B4-BE49-F238E27FC236}">
                <a16:creationId xmlns:a16="http://schemas.microsoft.com/office/drawing/2014/main" id="{C3468730-BBD2-752D-EBCF-3DDA630874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2800" y="2400300"/>
            <a:ext cx="190500" cy="190500"/>
          </a:xfrm>
          <a:prstGeom prst="rect">
            <a:avLst/>
          </a:prstGeom>
        </p:spPr>
      </p:pic>
      <p:sp>
        <p:nvSpPr>
          <p:cNvPr id="10" name="TextBox 10">
            <a:extLst>
              <a:ext uri="{FF2B5EF4-FFF2-40B4-BE49-F238E27FC236}">
                <a16:creationId xmlns:a16="http://schemas.microsoft.com/office/drawing/2014/main" id="{9E7044AE-4179-D4A2-E4CF-DE2C05A9B3C2}"/>
              </a:ext>
            </a:extLst>
          </p:cNvPr>
          <p:cNvSpPr txBox="1"/>
          <p:nvPr/>
        </p:nvSpPr>
        <p:spPr>
          <a:xfrm>
            <a:off x="9931400" y="11061700"/>
            <a:ext cx="11493500" cy="660400"/>
          </a:xfrm>
          <a:prstGeom prst="rect">
            <a:avLst/>
          </a:prstGeom>
        </p:spPr>
        <p:txBody>
          <a:bodyPr lIns="0" tIns="47413" rIns="0" bIns="47413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3733" b="0" i="0" u="none" strike="noStrike" dirty="0">
                <a:solidFill>
                  <a:srgbClr val="000000"/>
                </a:solidFill>
                <a:ea typeface="Pretendard SemiBold"/>
              </a:rPr>
              <a:t>결론 및 향후 방향성 </a:t>
            </a:r>
            <a:endParaRPr lang="en-US" sz="3733" b="0" i="0" u="none" strike="noStrike" dirty="0">
              <a:solidFill>
                <a:srgbClr val="000000"/>
              </a:solidFill>
              <a:latin typeface="Pretendard SemiBold"/>
            </a:endParaRPr>
          </a:p>
        </p:txBody>
      </p:sp>
      <p:pic>
        <p:nvPicPr>
          <p:cNvPr id="11" name="Picture 11">
            <a:extLst>
              <a:ext uri="{FF2B5EF4-FFF2-40B4-BE49-F238E27FC236}">
                <a16:creationId xmlns:a16="http://schemas.microsoft.com/office/drawing/2014/main" id="{BA22687D-28C4-947A-2154-63CECF6258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2400" y="10807700"/>
            <a:ext cx="1346200" cy="1155700"/>
          </a:xfrm>
          <a:prstGeom prst="rect">
            <a:avLst/>
          </a:prstGeom>
        </p:spPr>
      </p:pic>
      <p:sp>
        <p:nvSpPr>
          <p:cNvPr id="13" name="TextBox 13">
            <a:extLst>
              <a:ext uri="{FF2B5EF4-FFF2-40B4-BE49-F238E27FC236}">
                <a16:creationId xmlns:a16="http://schemas.microsoft.com/office/drawing/2014/main" id="{08F6ACD5-9928-12D1-51ED-0296A6DB11E3}"/>
              </a:ext>
            </a:extLst>
          </p:cNvPr>
          <p:cNvSpPr txBox="1"/>
          <p:nvPr/>
        </p:nvSpPr>
        <p:spPr>
          <a:xfrm>
            <a:off x="2006600" y="2590800"/>
            <a:ext cx="4343400" cy="1892300"/>
          </a:xfrm>
          <a:prstGeom prst="rect">
            <a:avLst/>
          </a:prstGeom>
        </p:spPr>
        <p:txBody>
          <a:bodyPr lIns="0" tIns="135467" rIns="0" bIns="135467" rtlCol="0" anchor="ctr"/>
          <a:lstStyle/>
          <a:p>
            <a:pPr lvl="0" algn="l">
              <a:lnSpc>
                <a:spcPct val="99600"/>
              </a:lnSpc>
            </a:pPr>
            <a:r>
              <a:rPr lang="en" sz="10666" b="0" i="0" u="none" strike="noStrike" spc="107" dirty="0">
                <a:solidFill>
                  <a:srgbClr val="000000"/>
                </a:solidFill>
                <a:ea typeface="Pretendard ExtraBold"/>
              </a:rPr>
              <a:t>목차</a:t>
            </a: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0BD9AAF5-C558-C28B-0C1F-E81E5AC67A42}"/>
              </a:ext>
            </a:extLst>
          </p:cNvPr>
          <p:cNvSpPr txBox="1"/>
          <p:nvPr/>
        </p:nvSpPr>
        <p:spPr>
          <a:xfrm>
            <a:off x="2400300" y="2184400"/>
            <a:ext cx="4178300" cy="635000"/>
          </a:xfrm>
          <a:prstGeom prst="rect">
            <a:avLst/>
          </a:prstGeom>
        </p:spPr>
        <p:txBody>
          <a:bodyPr lIns="0" tIns="45720" rIns="0" bIns="45720" rtlCol="0" anchor="ctr"/>
          <a:lstStyle/>
          <a:p>
            <a:pPr lvl="0" algn="l">
              <a:lnSpc>
                <a:spcPct val="99600"/>
              </a:lnSpc>
            </a:pPr>
            <a:r>
              <a:rPr lang="en" sz="3600" b="0" i="0" u="none" strike="noStrike" dirty="0">
                <a:solidFill>
                  <a:srgbClr val="A0A0A0"/>
                </a:solidFill>
                <a:latin typeface="Anek Bangla Expanded Bold"/>
              </a:rPr>
              <a:t>index</a:t>
            </a: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BE4BBB87-A207-6263-BFE4-7E6AD4FB48C1}"/>
              </a:ext>
            </a:extLst>
          </p:cNvPr>
          <p:cNvSpPr txBox="1"/>
          <p:nvPr/>
        </p:nvSpPr>
        <p:spPr>
          <a:xfrm>
            <a:off x="9944100" y="3365500"/>
            <a:ext cx="11493500" cy="660400"/>
          </a:xfrm>
          <a:prstGeom prst="rect">
            <a:avLst/>
          </a:prstGeom>
        </p:spPr>
        <p:txBody>
          <a:bodyPr lIns="0" tIns="47413" rIns="0" bIns="47413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3733" b="0" i="0" u="none" strike="noStrike" dirty="0">
                <a:solidFill>
                  <a:srgbClr val="000000"/>
                </a:solidFill>
                <a:latin typeface="Pretendard SemiBold"/>
                <a:ea typeface="Pretendard SemiBold"/>
              </a:rPr>
              <a:t>주제 선택 배경</a:t>
            </a:r>
            <a:endParaRPr lang="en-US" sz="3733" b="0" i="0" u="none" strike="noStrike" dirty="0">
              <a:solidFill>
                <a:srgbClr val="000000"/>
              </a:solidFill>
              <a:latin typeface="Pretendard SemiBold"/>
            </a:endParaRPr>
          </a:p>
        </p:txBody>
      </p:sp>
      <p:pic>
        <p:nvPicPr>
          <p:cNvPr id="16" name="Picture 16">
            <a:extLst>
              <a:ext uri="{FF2B5EF4-FFF2-40B4-BE49-F238E27FC236}">
                <a16:creationId xmlns:a16="http://schemas.microsoft.com/office/drawing/2014/main" id="{169919E1-CBA9-E926-11D3-CE1EDB2E7A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5100" y="3111500"/>
            <a:ext cx="1346200" cy="1155700"/>
          </a:xfrm>
          <a:prstGeom prst="rect">
            <a:avLst/>
          </a:prstGeom>
        </p:spPr>
      </p:pic>
      <p:sp>
        <p:nvSpPr>
          <p:cNvPr id="17" name="TextBox 17">
            <a:extLst>
              <a:ext uri="{FF2B5EF4-FFF2-40B4-BE49-F238E27FC236}">
                <a16:creationId xmlns:a16="http://schemas.microsoft.com/office/drawing/2014/main" id="{51E4F756-561C-31E5-9E9F-E175DC2A86C5}"/>
              </a:ext>
            </a:extLst>
          </p:cNvPr>
          <p:cNvSpPr txBox="1"/>
          <p:nvPr/>
        </p:nvSpPr>
        <p:spPr>
          <a:xfrm>
            <a:off x="9944100" y="5283200"/>
            <a:ext cx="11493500" cy="660400"/>
          </a:xfrm>
          <a:prstGeom prst="rect">
            <a:avLst/>
          </a:prstGeom>
        </p:spPr>
        <p:txBody>
          <a:bodyPr lIns="0" tIns="47413" rIns="0" bIns="47413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3733" b="0" i="0" u="none" strike="noStrike" dirty="0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</a:rPr>
              <a:t>OCR</a:t>
            </a:r>
            <a:r>
              <a:rPr lang="ko-KR" altLang="en-US" sz="3733" b="0" i="0" u="none" strike="noStrike" dirty="0">
                <a:solidFill>
                  <a:srgbClr val="000000"/>
                </a:solidFill>
                <a:ea typeface="Pretendard SemiBold"/>
              </a:rPr>
              <a:t>이란 어떤 기술인가</a:t>
            </a:r>
            <a:r>
              <a:rPr lang="en-US" altLang="ko-KR" sz="3733" b="0" i="0" u="none" strike="noStrike" dirty="0">
                <a:solidFill>
                  <a:srgbClr val="000000"/>
                </a:solidFill>
                <a:ea typeface="Pretendard SemiBold"/>
              </a:rPr>
              <a:t>?</a:t>
            </a:r>
            <a:endParaRPr lang="en-US" sz="3733" b="0" i="0" u="none" strike="noStrike" dirty="0">
              <a:solidFill>
                <a:srgbClr val="000000"/>
              </a:solidFill>
              <a:latin typeface="Pretendard SemiBold"/>
            </a:endParaRPr>
          </a:p>
        </p:txBody>
      </p:sp>
      <p:pic>
        <p:nvPicPr>
          <p:cNvPr id="18" name="Picture 18">
            <a:extLst>
              <a:ext uri="{FF2B5EF4-FFF2-40B4-BE49-F238E27FC236}">
                <a16:creationId xmlns:a16="http://schemas.microsoft.com/office/drawing/2014/main" id="{76F4BA2F-955B-CDD9-3FD2-6F021C22B1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85100" y="5041900"/>
            <a:ext cx="1346200" cy="1155700"/>
          </a:xfrm>
          <a:prstGeom prst="rect">
            <a:avLst/>
          </a:prstGeom>
        </p:spPr>
      </p:pic>
      <p:sp>
        <p:nvSpPr>
          <p:cNvPr id="19" name="TextBox 19">
            <a:extLst>
              <a:ext uri="{FF2B5EF4-FFF2-40B4-BE49-F238E27FC236}">
                <a16:creationId xmlns:a16="http://schemas.microsoft.com/office/drawing/2014/main" id="{91108598-0E9B-EDC0-619D-46DF80DA19DF}"/>
              </a:ext>
            </a:extLst>
          </p:cNvPr>
          <p:cNvSpPr txBox="1"/>
          <p:nvPr/>
        </p:nvSpPr>
        <p:spPr>
          <a:xfrm>
            <a:off x="9944100" y="7213600"/>
            <a:ext cx="11493500" cy="660400"/>
          </a:xfrm>
          <a:prstGeom prst="rect">
            <a:avLst/>
          </a:prstGeom>
        </p:spPr>
        <p:txBody>
          <a:bodyPr lIns="0" tIns="47413" rIns="0" bIns="47413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3733" b="0" i="0" u="none" strike="noStrike" dirty="0">
                <a:solidFill>
                  <a:srgbClr val="000000"/>
                </a:solidFill>
                <a:ea typeface="Pretendard SemiBold"/>
              </a:rPr>
              <a:t>여러가지 데이터로 </a:t>
            </a:r>
            <a:r>
              <a:rPr lang="en-US" altLang="ko-KR" sz="3733" b="0" i="0" u="none" strike="noStrike" dirty="0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</a:rPr>
              <a:t>OCR</a:t>
            </a:r>
            <a:r>
              <a:rPr lang="en-US" altLang="ko-KR" sz="3733" b="0" i="0" u="none" strike="noStrike" dirty="0">
                <a:solidFill>
                  <a:srgbClr val="000000"/>
                </a:solidFill>
                <a:ea typeface="Pretendard SemiBold"/>
              </a:rPr>
              <a:t> </a:t>
            </a:r>
            <a:r>
              <a:rPr lang="ko-KR" altLang="en-US" sz="3733" b="0" i="0" u="none" strike="noStrike" dirty="0">
                <a:solidFill>
                  <a:srgbClr val="000000"/>
                </a:solidFill>
                <a:ea typeface="Pretendard SemiBold"/>
              </a:rPr>
              <a:t>해보기</a:t>
            </a:r>
            <a:endParaRPr lang="en-US" sz="3733" b="0" i="0" u="none" strike="noStrike" dirty="0">
              <a:solidFill>
                <a:srgbClr val="000000"/>
              </a:solidFill>
              <a:latin typeface="Pretendard SemiBold"/>
            </a:endParaRPr>
          </a:p>
        </p:txBody>
      </p:sp>
      <p:pic>
        <p:nvPicPr>
          <p:cNvPr id="20" name="Picture 20">
            <a:extLst>
              <a:ext uri="{FF2B5EF4-FFF2-40B4-BE49-F238E27FC236}">
                <a16:creationId xmlns:a16="http://schemas.microsoft.com/office/drawing/2014/main" id="{35EF3FEE-D0B6-E7E4-1B19-DEAF59EE01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85100" y="6959600"/>
            <a:ext cx="1346200" cy="1155700"/>
          </a:xfrm>
          <a:prstGeom prst="rect">
            <a:avLst/>
          </a:prstGeom>
        </p:spPr>
      </p:pic>
      <p:sp>
        <p:nvSpPr>
          <p:cNvPr id="21" name="TextBox 21">
            <a:extLst>
              <a:ext uri="{FF2B5EF4-FFF2-40B4-BE49-F238E27FC236}">
                <a16:creationId xmlns:a16="http://schemas.microsoft.com/office/drawing/2014/main" id="{6188A8D1-CA0D-6295-B38C-2193F2F3B26D}"/>
              </a:ext>
            </a:extLst>
          </p:cNvPr>
          <p:cNvSpPr txBox="1"/>
          <p:nvPr/>
        </p:nvSpPr>
        <p:spPr>
          <a:xfrm>
            <a:off x="9944100" y="9131300"/>
            <a:ext cx="11493500" cy="660400"/>
          </a:xfrm>
          <a:prstGeom prst="rect">
            <a:avLst/>
          </a:prstGeom>
        </p:spPr>
        <p:txBody>
          <a:bodyPr lIns="0" tIns="47413" rIns="0" bIns="47413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3733" b="0" i="0" u="none" strike="noStrike" dirty="0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</a:rPr>
              <a:t>OCR</a:t>
            </a:r>
            <a:r>
              <a:rPr lang="en-US" altLang="ko-KR" sz="3733" b="0" i="0" u="none" strike="noStrike" dirty="0">
                <a:solidFill>
                  <a:srgbClr val="000000"/>
                </a:solidFill>
                <a:ea typeface="Pretendard SemiBold"/>
              </a:rPr>
              <a:t> </a:t>
            </a:r>
            <a:r>
              <a:rPr lang="ko-KR" altLang="en-US" sz="3733" b="0" i="0" u="none" strike="noStrike" dirty="0">
                <a:solidFill>
                  <a:srgbClr val="000000"/>
                </a:solidFill>
                <a:ea typeface="Pretendard SemiBold"/>
              </a:rPr>
              <a:t>응용 기술들</a:t>
            </a:r>
            <a:endParaRPr lang="en-US" sz="3733" b="0" i="0" u="none" strike="noStrike" dirty="0">
              <a:solidFill>
                <a:srgbClr val="000000"/>
              </a:solidFill>
              <a:latin typeface="Pretendard SemiBold"/>
            </a:endParaRPr>
          </a:p>
        </p:txBody>
      </p:sp>
      <p:pic>
        <p:nvPicPr>
          <p:cNvPr id="22" name="Picture 22">
            <a:extLst>
              <a:ext uri="{FF2B5EF4-FFF2-40B4-BE49-F238E27FC236}">
                <a16:creationId xmlns:a16="http://schemas.microsoft.com/office/drawing/2014/main" id="{79762D25-2893-EAB1-D8CA-DC7200BAFF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85100" y="8890000"/>
            <a:ext cx="1346200" cy="1155700"/>
          </a:xfrm>
          <a:prstGeom prst="rect">
            <a:avLst/>
          </a:prstGeom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283623FD-6C96-1B1B-E08D-5CB57A2C6988}"/>
              </a:ext>
            </a:extLst>
          </p:cNvPr>
          <p:cNvGrpSpPr/>
          <p:nvPr/>
        </p:nvGrpSpPr>
        <p:grpSpPr>
          <a:xfrm>
            <a:off x="7823200" y="2965450"/>
            <a:ext cx="14732000" cy="1460500"/>
            <a:chOff x="7581900" y="2971800"/>
            <a:chExt cx="14732000" cy="1460500"/>
          </a:xfrm>
          <a:effectLst>
            <a:outerShdw blurRad="50800" dist="152400" dir="5400000" algn="t" rotWithShape="0">
              <a:prstClr val="black">
                <a:alpha val="15000"/>
              </a:prstClr>
            </a:outerShdw>
          </a:effectLst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623FBB95-675B-475C-9986-EE63E2916E15}"/>
                </a:ext>
              </a:extLst>
            </p:cNvPr>
            <p:cNvSpPr/>
            <p:nvPr/>
          </p:nvSpPr>
          <p:spPr>
            <a:xfrm>
              <a:off x="9372600" y="2971800"/>
              <a:ext cx="12941300" cy="1460500"/>
            </a:xfrm>
            <a:prstGeom prst="rect">
              <a:avLst/>
            </a:prstGeom>
            <a:solidFill>
              <a:srgbClr val="EEEEEE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0000"/>
              <a:r>
                <a:rPr lang="ko-KR" altLang="en-US" sz="3730" dirty="0">
                  <a:solidFill>
                    <a:schemeClr val="tx1"/>
                  </a:solidFill>
                  <a:latin typeface="Pretendard Bold" panose="020B0600000101010101" charset="-127"/>
                  <a:ea typeface="Pretendard Bold" panose="020B0600000101010101" charset="-127"/>
                </a:rPr>
                <a:t>주제 선택 배경</a:t>
              </a: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F83A900D-A6E4-7510-620B-FFC2F82048E2}"/>
                </a:ext>
              </a:extLst>
            </p:cNvPr>
            <p:cNvSpPr/>
            <p:nvPr/>
          </p:nvSpPr>
          <p:spPr>
            <a:xfrm>
              <a:off x="7581900" y="2971800"/>
              <a:ext cx="1790700" cy="1460500"/>
            </a:xfrm>
            <a:prstGeom prst="rect">
              <a:avLst/>
            </a:prstGeom>
            <a:solidFill>
              <a:srgbClr val="007BC8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4650" dirty="0">
                  <a:ln w="25400">
                    <a:solidFill>
                      <a:schemeClr val="tx1"/>
                    </a:solidFill>
                  </a:ln>
                  <a:latin typeface="CookieRun Bold" panose="020B0600000101010101" pitchFamily="50" charset="-127"/>
                  <a:ea typeface="CookieRun Bold" panose="020B0600000101010101" pitchFamily="50" charset="-127"/>
                </a:rPr>
                <a:t>01</a:t>
              </a:r>
              <a:endParaRPr lang="ko-KR" altLang="en-US" sz="4650" dirty="0">
                <a:ln w="25400">
                  <a:solidFill>
                    <a:schemeClr val="tx1"/>
                  </a:solidFill>
                </a:ln>
                <a:latin typeface="CookieRun Bold" panose="020B0600000101010101" pitchFamily="50" charset="-127"/>
                <a:ea typeface="CookieRun Bold" panose="020B0600000101010101" pitchFamily="50" charset="-127"/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B91AFF84-1E1E-6A83-FCE0-8549DAA28092}"/>
              </a:ext>
            </a:extLst>
          </p:cNvPr>
          <p:cNvGrpSpPr/>
          <p:nvPr/>
        </p:nvGrpSpPr>
        <p:grpSpPr>
          <a:xfrm>
            <a:off x="7823200" y="4872990"/>
            <a:ext cx="14732000" cy="1460500"/>
            <a:chOff x="7581900" y="2971800"/>
            <a:chExt cx="14732000" cy="1460500"/>
          </a:xfrm>
          <a:effectLst>
            <a:outerShdw blurRad="50800" dist="152400" dir="5400000" algn="t" rotWithShape="0">
              <a:prstClr val="black">
                <a:alpha val="15000"/>
              </a:prstClr>
            </a:outerShdw>
          </a:effectLst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A306AEC4-72CD-A35F-B6E5-466824B28690}"/>
                </a:ext>
              </a:extLst>
            </p:cNvPr>
            <p:cNvSpPr/>
            <p:nvPr/>
          </p:nvSpPr>
          <p:spPr>
            <a:xfrm>
              <a:off x="9372600" y="2971800"/>
              <a:ext cx="12941300" cy="1460500"/>
            </a:xfrm>
            <a:prstGeom prst="rect">
              <a:avLst/>
            </a:prstGeom>
            <a:solidFill>
              <a:srgbClr val="EEEEEE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0000" lvl="0">
                <a:lnSpc>
                  <a:spcPct val="99600"/>
                </a:lnSpc>
              </a:pPr>
              <a:r>
                <a:rPr lang="en-US" altLang="ko-KR" sz="3730" dirty="0">
                  <a:solidFill>
                    <a:srgbClr val="000000"/>
                  </a:solidFill>
                  <a:latin typeface="Pretendard Bold" panose="020B0600000101010101" charset="-127"/>
                  <a:ea typeface="Pretendard Bold" panose="020B0600000101010101" charset="-127"/>
                </a:rPr>
                <a:t>OCR</a:t>
              </a:r>
              <a:r>
                <a:rPr lang="ko-KR" altLang="en-US" sz="3730" dirty="0">
                  <a:solidFill>
                    <a:srgbClr val="000000"/>
                  </a:solidFill>
                  <a:ea typeface="Pretendard SemiBold"/>
                </a:rPr>
                <a:t>이란 어떤 기술인가</a:t>
              </a:r>
              <a:r>
                <a:rPr lang="en-US" altLang="ko-KR" sz="3730" dirty="0">
                  <a:solidFill>
                    <a:srgbClr val="000000"/>
                  </a:solidFill>
                  <a:ea typeface="Pretendard SemiBold"/>
                </a:rPr>
                <a:t>?</a:t>
              </a:r>
              <a:endParaRPr lang="en-US" altLang="ko-KR" sz="3730" dirty="0">
                <a:solidFill>
                  <a:srgbClr val="000000"/>
                </a:solidFill>
                <a:latin typeface="Pretendard SemiBold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1DC21DC-AF7E-E3A9-6B3A-7D4356AFF283}"/>
                </a:ext>
              </a:extLst>
            </p:cNvPr>
            <p:cNvSpPr/>
            <p:nvPr/>
          </p:nvSpPr>
          <p:spPr>
            <a:xfrm>
              <a:off x="7581900" y="2971800"/>
              <a:ext cx="1790700" cy="1460500"/>
            </a:xfrm>
            <a:prstGeom prst="rect">
              <a:avLst/>
            </a:prstGeom>
            <a:solidFill>
              <a:srgbClr val="007BC8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4650" dirty="0">
                  <a:ln w="25400">
                    <a:solidFill>
                      <a:schemeClr val="tx1"/>
                    </a:solidFill>
                  </a:ln>
                  <a:latin typeface="CookieRun Bold" panose="020B0600000101010101" pitchFamily="50" charset="-127"/>
                  <a:ea typeface="CookieRun Bold" panose="020B0600000101010101" pitchFamily="50" charset="-127"/>
                </a:rPr>
                <a:t>02</a:t>
              </a:r>
              <a:endParaRPr lang="ko-KR" altLang="en-US" sz="4650" dirty="0">
                <a:ln w="25400">
                  <a:solidFill>
                    <a:schemeClr val="tx1"/>
                  </a:solidFill>
                </a:ln>
                <a:latin typeface="CookieRun Bold" panose="020B0600000101010101" pitchFamily="50" charset="-127"/>
                <a:ea typeface="CookieRun Bold" panose="020B0600000101010101" pitchFamily="50" charset="-127"/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D0C55A1F-1857-05AD-472C-0D14199A4EC9}"/>
              </a:ext>
            </a:extLst>
          </p:cNvPr>
          <p:cNvGrpSpPr/>
          <p:nvPr/>
        </p:nvGrpSpPr>
        <p:grpSpPr>
          <a:xfrm>
            <a:off x="7823200" y="6826250"/>
            <a:ext cx="14732000" cy="1460500"/>
            <a:chOff x="7581900" y="2971800"/>
            <a:chExt cx="14732000" cy="1460500"/>
          </a:xfrm>
          <a:effectLst>
            <a:outerShdw blurRad="50800" dist="152400" dir="5400000" algn="t" rotWithShape="0">
              <a:prstClr val="black">
                <a:alpha val="15000"/>
              </a:prstClr>
            </a:outerShdw>
          </a:effectLst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ACB5DC65-20BE-9C4F-FAD2-6579598CB829}"/>
                </a:ext>
              </a:extLst>
            </p:cNvPr>
            <p:cNvSpPr/>
            <p:nvPr/>
          </p:nvSpPr>
          <p:spPr>
            <a:xfrm>
              <a:off x="9372600" y="2971800"/>
              <a:ext cx="12941300" cy="1460500"/>
            </a:xfrm>
            <a:prstGeom prst="rect">
              <a:avLst/>
            </a:prstGeom>
            <a:solidFill>
              <a:srgbClr val="EEEEEE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0000" lvl="0">
                <a:lnSpc>
                  <a:spcPct val="99600"/>
                </a:lnSpc>
              </a:pPr>
              <a:r>
                <a:rPr lang="ko-KR" altLang="en-US" sz="3730" dirty="0">
                  <a:solidFill>
                    <a:srgbClr val="000000"/>
                  </a:solidFill>
                  <a:ea typeface="Pretendard SemiBold"/>
                </a:rPr>
                <a:t>여러가지 데이터로 </a:t>
              </a:r>
              <a:r>
                <a:rPr lang="en-US" altLang="ko-KR" sz="3730" dirty="0">
                  <a:solidFill>
                    <a:srgbClr val="000000"/>
                  </a:solidFill>
                  <a:latin typeface="Pretendard Bold" panose="020B0600000101010101" charset="-127"/>
                  <a:ea typeface="Pretendard Bold" panose="020B0600000101010101" charset="-127"/>
                </a:rPr>
                <a:t>OCR</a:t>
              </a:r>
              <a:r>
                <a:rPr lang="en-US" altLang="ko-KR" sz="3730" dirty="0">
                  <a:solidFill>
                    <a:srgbClr val="000000"/>
                  </a:solidFill>
                  <a:ea typeface="Pretendard SemiBold"/>
                </a:rPr>
                <a:t> </a:t>
              </a:r>
              <a:r>
                <a:rPr lang="ko-KR" altLang="en-US" sz="3730" dirty="0">
                  <a:solidFill>
                    <a:srgbClr val="000000"/>
                  </a:solidFill>
                  <a:ea typeface="Pretendard SemiBold"/>
                </a:rPr>
                <a:t>해보기</a:t>
              </a:r>
              <a:endParaRPr lang="en-US" altLang="ko-KR" sz="3730" dirty="0">
                <a:solidFill>
                  <a:srgbClr val="000000"/>
                </a:solidFill>
                <a:latin typeface="Pretendard SemiBold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A6C343C2-548F-A22E-D59D-980C616EADF2}"/>
                </a:ext>
              </a:extLst>
            </p:cNvPr>
            <p:cNvSpPr/>
            <p:nvPr/>
          </p:nvSpPr>
          <p:spPr>
            <a:xfrm>
              <a:off x="7581900" y="2971800"/>
              <a:ext cx="1790700" cy="1460500"/>
            </a:xfrm>
            <a:prstGeom prst="rect">
              <a:avLst/>
            </a:prstGeom>
            <a:solidFill>
              <a:srgbClr val="007BC8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4650" dirty="0">
                  <a:ln w="25400">
                    <a:solidFill>
                      <a:schemeClr val="tx1"/>
                    </a:solidFill>
                  </a:ln>
                  <a:latin typeface="CookieRun Bold" panose="020B0600000101010101" pitchFamily="50" charset="-127"/>
                  <a:ea typeface="CookieRun Bold" panose="020B0600000101010101" pitchFamily="50" charset="-127"/>
                </a:rPr>
                <a:t>03</a:t>
              </a:r>
              <a:endParaRPr lang="ko-KR" altLang="en-US" sz="4650" dirty="0">
                <a:ln w="25400">
                  <a:solidFill>
                    <a:schemeClr val="tx1"/>
                  </a:solidFill>
                </a:ln>
                <a:latin typeface="CookieRun Bold" panose="020B0600000101010101" pitchFamily="50" charset="-127"/>
                <a:ea typeface="CookieRun Bold" panose="020B0600000101010101" pitchFamily="50" charset="-127"/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F8BC1E69-D767-A5D2-827D-58F141D8BCDF}"/>
              </a:ext>
            </a:extLst>
          </p:cNvPr>
          <p:cNvGrpSpPr/>
          <p:nvPr/>
        </p:nvGrpSpPr>
        <p:grpSpPr>
          <a:xfrm>
            <a:off x="7823200" y="8731250"/>
            <a:ext cx="14732000" cy="1460500"/>
            <a:chOff x="7581900" y="2971800"/>
            <a:chExt cx="14732000" cy="1460500"/>
          </a:xfrm>
          <a:effectLst>
            <a:outerShdw blurRad="50800" dist="152400" dir="5400000" algn="t" rotWithShape="0">
              <a:prstClr val="black">
                <a:alpha val="15000"/>
              </a:prstClr>
            </a:outerShdw>
          </a:effectLst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F4A236C9-0625-B270-B4AD-FD361074C47F}"/>
                </a:ext>
              </a:extLst>
            </p:cNvPr>
            <p:cNvSpPr/>
            <p:nvPr/>
          </p:nvSpPr>
          <p:spPr>
            <a:xfrm>
              <a:off x="9372600" y="2971800"/>
              <a:ext cx="12941300" cy="1460500"/>
            </a:xfrm>
            <a:prstGeom prst="rect">
              <a:avLst/>
            </a:prstGeom>
            <a:solidFill>
              <a:srgbClr val="EEEEEE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0000" lvl="0">
                <a:lnSpc>
                  <a:spcPct val="99600"/>
                </a:lnSpc>
              </a:pPr>
              <a:r>
                <a:rPr lang="en-US" altLang="ko-KR" sz="3730" dirty="0">
                  <a:solidFill>
                    <a:srgbClr val="000000"/>
                  </a:solidFill>
                  <a:latin typeface="Pretendard Bold" panose="020B0600000101010101" charset="-127"/>
                  <a:ea typeface="Pretendard Bold" panose="020B0600000101010101" charset="-127"/>
                </a:rPr>
                <a:t>OCR</a:t>
              </a:r>
              <a:r>
                <a:rPr lang="en-US" altLang="ko-KR" sz="3730" dirty="0">
                  <a:solidFill>
                    <a:srgbClr val="000000"/>
                  </a:solidFill>
                  <a:ea typeface="Pretendard SemiBold"/>
                </a:rPr>
                <a:t> </a:t>
              </a:r>
              <a:r>
                <a:rPr lang="ko-KR" altLang="en-US" sz="3730" dirty="0">
                  <a:solidFill>
                    <a:srgbClr val="000000"/>
                  </a:solidFill>
                  <a:ea typeface="Pretendard SemiBold"/>
                </a:rPr>
                <a:t>응용 기술들</a:t>
              </a:r>
              <a:endParaRPr lang="en-US" altLang="ko-KR" sz="3730" dirty="0">
                <a:solidFill>
                  <a:srgbClr val="000000"/>
                </a:solidFill>
                <a:latin typeface="Pretendard SemiBold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FA4D07F3-B4F7-D504-B1E0-0DD9A9A531E6}"/>
                </a:ext>
              </a:extLst>
            </p:cNvPr>
            <p:cNvSpPr/>
            <p:nvPr/>
          </p:nvSpPr>
          <p:spPr>
            <a:xfrm>
              <a:off x="7581900" y="2971800"/>
              <a:ext cx="1790700" cy="1460500"/>
            </a:xfrm>
            <a:prstGeom prst="rect">
              <a:avLst/>
            </a:prstGeom>
            <a:solidFill>
              <a:srgbClr val="007BC8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4600" dirty="0">
                  <a:ln w="25400">
                    <a:solidFill>
                      <a:schemeClr val="tx1"/>
                    </a:solidFill>
                  </a:ln>
                  <a:latin typeface="CookieRun Bold" panose="020B0600000101010101" pitchFamily="50" charset="-127"/>
                  <a:ea typeface="CookieRun Bold" panose="020B0600000101010101" pitchFamily="50" charset="-127"/>
                </a:rPr>
                <a:t>04</a:t>
              </a:r>
              <a:endParaRPr lang="ko-KR" altLang="en-US" sz="4600" dirty="0">
                <a:ln w="25400">
                  <a:solidFill>
                    <a:schemeClr val="tx1"/>
                  </a:solidFill>
                </a:ln>
                <a:latin typeface="CookieRun Bold" panose="020B0600000101010101" pitchFamily="50" charset="-127"/>
                <a:ea typeface="CookieRun Bold" panose="020B0600000101010101" pitchFamily="50" charset="-127"/>
              </a:endParaRP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C7B399C9-A4A5-81F6-A102-E3834D3745CB}"/>
              </a:ext>
            </a:extLst>
          </p:cNvPr>
          <p:cNvGrpSpPr/>
          <p:nvPr/>
        </p:nvGrpSpPr>
        <p:grpSpPr>
          <a:xfrm>
            <a:off x="7823200" y="10633869"/>
            <a:ext cx="14732000" cy="1460500"/>
            <a:chOff x="7581900" y="2971800"/>
            <a:chExt cx="14732000" cy="1460500"/>
          </a:xfrm>
          <a:effectLst>
            <a:outerShdw blurRad="50800" dist="152400" dir="5400000" algn="t" rotWithShape="0">
              <a:prstClr val="black">
                <a:alpha val="15000"/>
              </a:prstClr>
            </a:outerShdw>
          </a:effectLst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A8A26D3A-75AE-24A0-31FB-271218524172}"/>
                </a:ext>
              </a:extLst>
            </p:cNvPr>
            <p:cNvSpPr/>
            <p:nvPr/>
          </p:nvSpPr>
          <p:spPr>
            <a:xfrm>
              <a:off x="9372600" y="2971800"/>
              <a:ext cx="12941300" cy="1460500"/>
            </a:xfrm>
            <a:prstGeom prst="rect">
              <a:avLst/>
            </a:prstGeom>
            <a:solidFill>
              <a:srgbClr val="EEEEEE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0000" lvl="0">
                <a:lnSpc>
                  <a:spcPct val="99600"/>
                </a:lnSpc>
              </a:pPr>
              <a:r>
                <a:rPr lang="ko-KR" altLang="en-US" sz="3730" dirty="0">
                  <a:solidFill>
                    <a:srgbClr val="000000"/>
                  </a:solidFill>
                  <a:ea typeface="Pretendard SemiBold"/>
                </a:rPr>
                <a:t>결론 및 향후 방향성 </a:t>
              </a:r>
              <a:endParaRPr lang="en-US" altLang="ko-KR" sz="3730" dirty="0">
                <a:solidFill>
                  <a:srgbClr val="000000"/>
                </a:solidFill>
                <a:latin typeface="Pretendard SemiBold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4502CA0C-7F49-F6BA-A76B-54E95EC674E0}"/>
                </a:ext>
              </a:extLst>
            </p:cNvPr>
            <p:cNvSpPr/>
            <p:nvPr/>
          </p:nvSpPr>
          <p:spPr>
            <a:xfrm>
              <a:off x="7581900" y="2971800"/>
              <a:ext cx="1790700" cy="1460500"/>
            </a:xfrm>
            <a:prstGeom prst="rect">
              <a:avLst/>
            </a:prstGeom>
            <a:solidFill>
              <a:srgbClr val="007BC8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4650" dirty="0">
                  <a:ln w="25400">
                    <a:solidFill>
                      <a:schemeClr val="tx1"/>
                    </a:solidFill>
                  </a:ln>
                  <a:latin typeface="CookieRun Bold" panose="020B0600000101010101" pitchFamily="50" charset="-127"/>
                  <a:ea typeface="CookieRun Bold" panose="020B0600000101010101" pitchFamily="50" charset="-127"/>
                </a:rPr>
                <a:t>05</a:t>
              </a:r>
              <a:endParaRPr lang="ko-KR" altLang="en-US" sz="4650" dirty="0">
                <a:ln w="25400">
                  <a:solidFill>
                    <a:schemeClr val="tx1"/>
                  </a:solidFill>
                </a:ln>
                <a:latin typeface="CookieRun Bold" panose="020B0600000101010101" pitchFamily="50" charset="-127"/>
                <a:ea typeface="CookieRun Bold" panose="020B0600000101010101" pitchFamily="50" charset="-127"/>
              </a:endParaRPr>
            </a:p>
          </p:txBody>
        </p:sp>
      </p:grpSp>
      <p:sp>
        <p:nvSpPr>
          <p:cNvPr id="39" name="슬라이드 번호 개체 틀 38">
            <a:extLst>
              <a:ext uri="{FF2B5EF4-FFF2-40B4-BE49-F238E27FC236}">
                <a16:creationId xmlns:a16="http://schemas.microsoft.com/office/drawing/2014/main" id="{7D531679-EDF8-B72B-CAAD-383A390C0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8134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1A8E37F4-6A17-0102-9B27-E29908A1E8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noFill/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414CC2B6-6C9F-640C-82C7-5A7FF20E72A4}"/>
              </a:ext>
            </a:extLst>
          </p:cNvPr>
          <p:cNvSpPr/>
          <p:nvPr/>
        </p:nvSpPr>
        <p:spPr>
          <a:xfrm>
            <a:off x="0" y="-7374"/>
            <a:ext cx="24384000" cy="13723374"/>
          </a:xfrm>
          <a:prstGeom prst="rect">
            <a:avLst/>
          </a:prstGeom>
          <a:gradFill flip="none" rotWithShape="1">
            <a:gsLst>
              <a:gs pos="66000">
                <a:srgbClr val="2C92D2">
                  <a:alpha val="90000"/>
                </a:srgbClr>
              </a:gs>
              <a:gs pos="33000">
                <a:srgbClr val="58A8DB">
                  <a:alpha val="80000"/>
                </a:srgbClr>
              </a:gs>
              <a:gs pos="0">
                <a:schemeClr val="accent1">
                  <a:lumMod val="5000"/>
                  <a:lumOff val="95000"/>
                  <a:alpha val="60000"/>
                </a:schemeClr>
              </a:gs>
              <a:gs pos="100000">
                <a:srgbClr val="007BC8"/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ABF06DE9-EED9-B0F7-5BFC-2A4633F39A64}"/>
              </a:ext>
            </a:extLst>
          </p:cNvPr>
          <p:cNvSpPr txBox="1"/>
          <p:nvPr/>
        </p:nvSpPr>
        <p:spPr>
          <a:xfrm>
            <a:off x="1765300" y="8001000"/>
            <a:ext cx="15684500" cy="1892300"/>
          </a:xfrm>
          <a:prstGeom prst="rect">
            <a:avLst/>
          </a:prstGeom>
        </p:spPr>
        <p:txBody>
          <a:bodyPr lIns="0" tIns="135467" rIns="0" bIns="135467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10666" b="0" i="0" u="none" strike="noStrike" spc="107" dirty="0">
                <a:ln w="25400">
                  <a:noFill/>
                </a:ln>
                <a:solidFill>
                  <a:schemeClr val="bg1"/>
                </a:solidFill>
                <a:latin typeface="Pretendard Bold" panose="020B0600000101010101" charset="-127"/>
                <a:ea typeface="Pretendard Bold" panose="020B0600000101010101" charset="-127"/>
              </a:rPr>
              <a:t>주제 선택 배경</a:t>
            </a:r>
            <a:endParaRPr lang="ko-KR" sz="10666" b="0" i="0" u="none" strike="noStrike" spc="107" dirty="0">
              <a:ln w="25400">
                <a:noFill/>
              </a:ln>
              <a:solidFill>
                <a:schemeClr val="bg1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8CE3BAB-633B-B5A5-1808-1430F3B919B9}"/>
              </a:ext>
            </a:extLst>
          </p:cNvPr>
          <p:cNvSpPr/>
          <p:nvPr/>
        </p:nvSpPr>
        <p:spPr>
          <a:xfrm>
            <a:off x="1444679" y="4495800"/>
            <a:ext cx="3736921" cy="37702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23900" b="1" dirty="0">
                <a:ln w="6350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88900" dir="1560000" algn="l" rotWithShape="0">
                    <a:srgbClr val="002060">
                      <a:alpha val="40000"/>
                    </a:srgbClr>
                  </a:outerShdw>
                </a:effectLst>
                <a:latin typeface="Pretendard ExtraBold" panose="020B0600000101010101" charset="-127"/>
                <a:ea typeface="Pretendard ExtraBold" panose="020B0600000101010101" charset="-127"/>
                <a:cs typeface="Malgun Gothic Semilight" panose="020B0503020000020004" pitchFamily="34" charset="-127"/>
              </a:rPr>
              <a:t>01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B91F1D0-8982-DF46-EBA6-D64B9E7132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4162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5E6545-4F59-4376-F50C-59A3B571DA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744693B8-A4B7-1A57-02B4-FAE0607A55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116"/>
            <a:ext cx="24420682" cy="1369377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DC73619A-2394-63C3-9E28-E1539A201EEB}"/>
              </a:ext>
            </a:extLst>
          </p:cNvPr>
          <p:cNvSpPr/>
          <p:nvPr/>
        </p:nvSpPr>
        <p:spPr>
          <a:xfrm>
            <a:off x="0" y="11114"/>
            <a:ext cx="24384000" cy="13723374"/>
          </a:xfrm>
          <a:prstGeom prst="rect">
            <a:avLst/>
          </a:prstGeom>
          <a:gradFill flip="none" rotWithShape="1">
            <a:gsLst>
              <a:gs pos="66000">
                <a:srgbClr val="2C92D2">
                  <a:alpha val="90000"/>
                </a:srgbClr>
              </a:gs>
              <a:gs pos="33000">
                <a:srgbClr val="58A8DB">
                  <a:alpha val="80000"/>
                </a:srgbClr>
              </a:gs>
              <a:gs pos="0">
                <a:schemeClr val="accent1">
                  <a:lumMod val="5000"/>
                  <a:lumOff val="95000"/>
                  <a:alpha val="60000"/>
                </a:schemeClr>
              </a:gs>
              <a:gs pos="100000">
                <a:srgbClr val="007BC8"/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604DAEE2-EB3D-F220-1065-E09A4D9A7FDF}"/>
              </a:ext>
            </a:extLst>
          </p:cNvPr>
          <p:cNvSpPr txBox="1"/>
          <p:nvPr/>
        </p:nvSpPr>
        <p:spPr>
          <a:xfrm>
            <a:off x="1765300" y="8001000"/>
            <a:ext cx="15684500" cy="1892300"/>
          </a:xfrm>
          <a:prstGeom prst="rect">
            <a:avLst/>
          </a:prstGeom>
        </p:spPr>
        <p:txBody>
          <a:bodyPr lIns="0" tIns="135467" rIns="0" bIns="135467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10666" b="0" i="0" u="none" strike="noStrike" spc="107" dirty="0">
                <a:ln w="25400">
                  <a:noFill/>
                </a:ln>
                <a:solidFill>
                  <a:schemeClr val="bg1"/>
                </a:solidFill>
                <a:latin typeface="Pretendard Bold" panose="020B0600000101010101" charset="-127"/>
                <a:ea typeface="Pretendard Bold" panose="020B0600000101010101" charset="-127"/>
              </a:rPr>
              <a:t>OCR</a:t>
            </a:r>
            <a:r>
              <a:rPr lang="ko-KR" altLang="en-US" sz="10666" b="0" i="0" u="none" strike="noStrike" spc="107" dirty="0">
                <a:ln w="25400">
                  <a:noFill/>
                </a:ln>
                <a:solidFill>
                  <a:schemeClr val="bg1"/>
                </a:solidFill>
                <a:latin typeface="Pretendard Bold" panose="020B0600000101010101" charset="-127"/>
                <a:ea typeface="Pretendard Bold" panose="020B0600000101010101" charset="-127"/>
              </a:rPr>
              <a:t>이란 어떤 기술인가</a:t>
            </a:r>
            <a:r>
              <a:rPr lang="en-US" altLang="ko-KR" sz="10666" b="0" i="0" u="none" strike="noStrike" spc="107" dirty="0">
                <a:ln w="25400">
                  <a:noFill/>
                </a:ln>
                <a:solidFill>
                  <a:schemeClr val="bg1"/>
                </a:solidFill>
                <a:latin typeface="Pretendard Bold" panose="020B0600000101010101" charset="-127"/>
                <a:ea typeface="Pretendard Bold" panose="020B0600000101010101" charset="-127"/>
              </a:rPr>
              <a:t>?</a:t>
            </a:r>
            <a:endParaRPr lang="ko-KR" sz="10666" b="0" i="0" u="none" strike="noStrike" spc="107" dirty="0">
              <a:ln w="25400">
                <a:noFill/>
              </a:ln>
              <a:solidFill>
                <a:schemeClr val="bg1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76DD6D2-2381-2204-092C-98A9CF3EDBE6}"/>
              </a:ext>
            </a:extLst>
          </p:cNvPr>
          <p:cNvSpPr/>
          <p:nvPr/>
        </p:nvSpPr>
        <p:spPr>
          <a:xfrm>
            <a:off x="1228274" y="4495800"/>
            <a:ext cx="4169731" cy="37702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23900" b="1" dirty="0">
                <a:ln w="6350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88900" dir="1560000" algn="l" rotWithShape="0">
                    <a:srgbClr val="002060">
                      <a:alpha val="40000"/>
                    </a:srgbClr>
                  </a:outerShdw>
                </a:effectLst>
                <a:latin typeface="Pretendard ExtraBold" panose="020B0600000101010101" charset="-127"/>
                <a:ea typeface="Pretendard ExtraBold" panose="020B0600000101010101" charset="-127"/>
                <a:cs typeface="Malgun Gothic Semilight" panose="020B0503020000020004" pitchFamily="34" charset="-127"/>
              </a:rPr>
              <a:t>02</a:t>
            </a: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321FC910-B7C0-9762-FCAD-4D96FA06A8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730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E17182-0BBA-97B4-FD5F-859431D9C3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BA7EA40F-7277-562C-2858-66A87EC60F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70" y="1"/>
            <a:ext cx="24384001" cy="137160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4BA8ADB2-4506-0607-3B10-A5C60A61EF9F}"/>
              </a:ext>
            </a:extLst>
          </p:cNvPr>
          <p:cNvSpPr/>
          <p:nvPr/>
        </p:nvSpPr>
        <p:spPr>
          <a:xfrm>
            <a:off x="34413" y="-7374"/>
            <a:ext cx="24384000" cy="13723374"/>
          </a:xfrm>
          <a:prstGeom prst="rect">
            <a:avLst/>
          </a:prstGeom>
          <a:gradFill flip="none" rotWithShape="1">
            <a:gsLst>
              <a:gs pos="66000">
                <a:srgbClr val="2C92D2">
                  <a:alpha val="90000"/>
                </a:srgbClr>
              </a:gs>
              <a:gs pos="33000">
                <a:srgbClr val="58A8DB">
                  <a:alpha val="80000"/>
                </a:srgbClr>
              </a:gs>
              <a:gs pos="0">
                <a:schemeClr val="accent1">
                  <a:lumMod val="5000"/>
                  <a:lumOff val="95000"/>
                  <a:alpha val="60000"/>
                </a:schemeClr>
              </a:gs>
              <a:gs pos="100000">
                <a:srgbClr val="007BC8"/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3B567581-F1EC-A292-0F95-62425D7253D2}"/>
              </a:ext>
            </a:extLst>
          </p:cNvPr>
          <p:cNvSpPr txBox="1"/>
          <p:nvPr/>
        </p:nvSpPr>
        <p:spPr>
          <a:xfrm>
            <a:off x="1765300" y="8001000"/>
            <a:ext cx="17513300" cy="1892300"/>
          </a:xfrm>
          <a:prstGeom prst="rect">
            <a:avLst/>
          </a:prstGeom>
        </p:spPr>
        <p:txBody>
          <a:bodyPr lIns="0" tIns="135467" rIns="0" bIns="135467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10666" b="0" i="0" u="none" strike="noStrike" spc="107" dirty="0">
                <a:ln w="25400">
                  <a:noFill/>
                </a:ln>
                <a:solidFill>
                  <a:schemeClr val="bg1"/>
                </a:solidFill>
                <a:latin typeface="Pretendard Bold" panose="020B0600000101010101" charset="-127"/>
                <a:ea typeface="Pretendard Bold" panose="020B0600000101010101" charset="-127"/>
              </a:rPr>
              <a:t>여러가지 데이터로 </a:t>
            </a:r>
            <a:r>
              <a:rPr lang="en-US" altLang="ko-KR" sz="10666" b="0" i="0" u="none" strike="noStrike" spc="107" dirty="0">
                <a:ln w="25400">
                  <a:noFill/>
                </a:ln>
                <a:solidFill>
                  <a:schemeClr val="bg1"/>
                </a:solidFill>
                <a:latin typeface="Pretendard Bold" panose="020B0600000101010101" charset="-127"/>
                <a:ea typeface="Pretendard Bold" panose="020B0600000101010101" charset="-127"/>
              </a:rPr>
              <a:t>OCR </a:t>
            </a:r>
            <a:r>
              <a:rPr lang="ko-KR" altLang="en-US" sz="10666" b="0" i="0" u="none" strike="noStrike" spc="107" dirty="0">
                <a:ln w="25400">
                  <a:noFill/>
                </a:ln>
                <a:solidFill>
                  <a:schemeClr val="bg1"/>
                </a:solidFill>
                <a:latin typeface="Pretendard Bold" panose="020B0600000101010101" charset="-127"/>
                <a:ea typeface="Pretendard Bold" panose="020B0600000101010101" charset="-127"/>
              </a:rPr>
              <a:t>해보기</a:t>
            </a:r>
            <a:endParaRPr lang="ko-KR" sz="10666" b="0" i="0" u="none" strike="noStrike" spc="107" dirty="0">
              <a:ln w="25400">
                <a:noFill/>
              </a:ln>
              <a:solidFill>
                <a:schemeClr val="bg1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70060E1-C760-DC56-F650-CE56F174C883}"/>
              </a:ext>
            </a:extLst>
          </p:cNvPr>
          <p:cNvSpPr/>
          <p:nvPr/>
        </p:nvSpPr>
        <p:spPr>
          <a:xfrm>
            <a:off x="1184992" y="4495800"/>
            <a:ext cx="4256294" cy="37702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23900" b="1" dirty="0">
                <a:ln w="6350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88900" dir="1560000" algn="l" rotWithShape="0">
                    <a:srgbClr val="002060">
                      <a:alpha val="40000"/>
                    </a:srgbClr>
                  </a:outerShdw>
                </a:effectLst>
                <a:latin typeface="Pretendard ExtraBold" panose="020B0600000101010101" charset="-127"/>
                <a:ea typeface="Pretendard ExtraBold" panose="020B0600000101010101" charset="-127"/>
                <a:cs typeface="Malgun Gothic Semilight" panose="020B0503020000020004" pitchFamily="34" charset="-127"/>
              </a:rPr>
              <a:t>03</a:t>
            </a: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CB0AE6C7-8C0F-D1C9-DE06-629CC87CB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7275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E2C072-B03E-0D4F-1C2F-A3300A6510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08DE9611-C5B3-74DC-9DD1-456E8BB8B0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D6A9773D-491E-A6E8-9270-C9FDE9653586}"/>
              </a:ext>
            </a:extLst>
          </p:cNvPr>
          <p:cNvSpPr/>
          <p:nvPr/>
        </p:nvSpPr>
        <p:spPr>
          <a:xfrm>
            <a:off x="0" y="0"/>
            <a:ext cx="24384000" cy="13723374"/>
          </a:xfrm>
          <a:prstGeom prst="rect">
            <a:avLst/>
          </a:prstGeom>
          <a:gradFill flip="none" rotWithShape="1">
            <a:gsLst>
              <a:gs pos="66000">
                <a:srgbClr val="2C92D2">
                  <a:alpha val="90000"/>
                </a:srgbClr>
              </a:gs>
              <a:gs pos="33000">
                <a:srgbClr val="58A8DB">
                  <a:alpha val="80000"/>
                </a:srgbClr>
              </a:gs>
              <a:gs pos="0">
                <a:schemeClr val="accent1">
                  <a:lumMod val="5000"/>
                  <a:lumOff val="95000"/>
                  <a:alpha val="60000"/>
                </a:schemeClr>
              </a:gs>
              <a:gs pos="100000">
                <a:srgbClr val="007BC8"/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EEED4CAA-0EF0-66DD-22A2-635C0463A1F8}"/>
              </a:ext>
            </a:extLst>
          </p:cNvPr>
          <p:cNvSpPr txBox="1"/>
          <p:nvPr/>
        </p:nvSpPr>
        <p:spPr>
          <a:xfrm>
            <a:off x="1765300" y="8001000"/>
            <a:ext cx="15684500" cy="1892300"/>
          </a:xfrm>
          <a:prstGeom prst="rect">
            <a:avLst/>
          </a:prstGeom>
        </p:spPr>
        <p:txBody>
          <a:bodyPr lIns="0" tIns="135467" rIns="0" bIns="135467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10666" b="0" i="0" u="none" strike="noStrike" spc="107" dirty="0">
                <a:ln w="25400">
                  <a:noFill/>
                </a:ln>
                <a:solidFill>
                  <a:schemeClr val="bg1"/>
                </a:solidFill>
                <a:latin typeface="Pretendard Bold" panose="020B0600000101010101" charset="-127"/>
                <a:ea typeface="Pretendard Bold" panose="020B0600000101010101" charset="-127"/>
              </a:rPr>
              <a:t>OCR </a:t>
            </a:r>
            <a:r>
              <a:rPr lang="ko-KR" altLang="en-US" sz="10666" b="0" i="0" u="none" strike="noStrike" spc="107" dirty="0">
                <a:ln w="25400">
                  <a:noFill/>
                </a:ln>
                <a:solidFill>
                  <a:schemeClr val="bg1"/>
                </a:solidFill>
                <a:latin typeface="Pretendard Bold" panose="020B0600000101010101" charset="-127"/>
                <a:ea typeface="Pretendard Bold" panose="020B0600000101010101" charset="-127"/>
              </a:rPr>
              <a:t>응용 기술들</a:t>
            </a:r>
            <a:endParaRPr lang="ko-KR" sz="10666" b="0" i="0" u="none" strike="noStrike" spc="107" dirty="0">
              <a:ln w="25400">
                <a:noFill/>
              </a:ln>
              <a:solidFill>
                <a:schemeClr val="bg1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A9BB6B3-19BF-7EA8-1FE2-7034D232FA12}"/>
              </a:ext>
            </a:extLst>
          </p:cNvPr>
          <p:cNvSpPr/>
          <p:nvPr/>
        </p:nvSpPr>
        <p:spPr>
          <a:xfrm>
            <a:off x="1152131" y="4495800"/>
            <a:ext cx="4322017" cy="37702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23900" b="1" dirty="0">
                <a:ln w="6350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88900" dir="1560000" algn="l" rotWithShape="0">
                    <a:srgbClr val="002060">
                      <a:alpha val="40000"/>
                    </a:srgbClr>
                  </a:outerShdw>
                </a:effectLst>
                <a:latin typeface="Pretendard ExtraBold" panose="020B0600000101010101" charset="-127"/>
                <a:ea typeface="Pretendard ExtraBold" panose="020B0600000101010101" charset="-127"/>
                <a:cs typeface="Malgun Gothic Semilight" panose="020B0503020000020004" pitchFamily="34" charset="-127"/>
              </a:rPr>
              <a:t>04</a:t>
            </a: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905A92E2-9C3C-5641-DD69-A0F3399BF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8985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46EB3C-9179-AC32-7927-4C6C75A948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4A86656E-C203-8DF9-B416-11AF8F1E34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109" y="-7374"/>
            <a:ext cx="24397109" cy="13723374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058515FD-D3FE-4B92-8542-A2C08006E56D}"/>
              </a:ext>
            </a:extLst>
          </p:cNvPr>
          <p:cNvSpPr/>
          <p:nvPr/>
        </p:nvSpPr>
        <p:spPr>
          <a:xfrm>
            <a:off x="0" y="24581"/>
            <a:ext cx="24384000" cy="13723374"/>
          </a:xfrm>
          <a:prstGeom prst="rect">
            <a:avLst/>
          </a:prstGeom>
          <a:gradFill flip="none" rotWithShape="1">
            <a:gsLst>
              <a:gs pos="66000">
                <a:srgbClr val="2C92D2">
                  <a:alpha val="90000"/>
                </a:srgbClr>
              </a:gs>
              <a:gs pos="33000">
                <a:srgbClr val="58A8DB">
                  <a:alpha val="80000"/>
                </a:srgbClr>
              </a:gs>
              <a:gs pos="0">
                <a:schemeClr val="accent1">
                  <a:lumMod val="5000"/>
                  <a:lumOff val="95000"/>
                  <a:alpha val="60000"/>
                </a:schemeClr>
              </a:gs>
              <a:gs pos="100000">
                <a:srgbClr val="007BC8"/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F1EDEE78-4C74-EF05-6947-DD74CC8F5135}"/>
              </a:ext>
            </a:extLst>
          </p:cNvPr>
          <p:cNvSpPr txBox="1"/>
          <p:nvPr/>
        </p:nvSpPr>
        <p:spPr>
          <a:xfrm>
            <a:off x="1765300" y="8001000"/>
            <a:ext cx="15684500" cy="1892300"/>
          </a:xfrm>
          <a:prstGeom prst="rect">
            <a:avLst/>
          </a:prstGeom>
        </p:spPr>
        <p:txBody>
          <a:bodyPr lIns="0" tIns="135467" rIns="0" bIns="135467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10666" b="0" i="0" u="none" strike="noStrike" spc="107" dirty="0">
                <a:ln w="25400">
                  <a:noFill/>
                </a:ln>
                <a:solidFill>
                  <a:schemeClr val="bg1"/>
                </a:solidFill>
                <a:latin typeface="Pretendard Bold" panose="020B0600000101010101" charset="-127"/>
                <a:ea typeface="Pretendard Bold" panose="020B0600000101010101" charset="-127"/>
              </a:rPr>
              <a:t>결론 및 향후 방향성</a:t>
            </a:r>
            <a:endParaRPr lang="ko-KR" sz="10666" b="0" i="0" u="none" strike="noStrike" spc="107" dirty="0">
              <a:ln w="25400">
                <a:noFill/>
              </a:ln>
              <a:solidFill>
                <a:schemeClr val="bg1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E654C3F-B2C6-6F8A-7779-C8E564E40BD7}"/>
              </a:ext>
            </a:extLst>
          </p:cNvPr>
          <p:cNvSpPr/>
          <p:nvPr/>
        </p:nvSpPr>
        <p:spPr>
          <a:xfrm>
            <a:off x="1198618" y="4495800"/>
            <a:ext cx="4229043" cy="37702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23900" b="1" dirty="0">
                <a:ln w="6350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88900" dir="1560000" algn="l" rotWithShape="0">
                    <a:srgbClr val="002060">
                      <a:alpha val="40000"/>
                    </a:srgbClr>
                  </a:outerShdw>
                </a:effectLst>
                <a:latin typeface="Pretendard ExtraBold" panose="020B0600000101010101" charset="-127"/>
                <a:ea typeface="Pretendard ExtraBold" panose="020B0600000101010101" charset="-127"/>
                <a:cs typeface="Malgun Gothic Semilight" panose="020B0503020000020004" pitchFamily="34" charset="-127"/>
              </a:rPr>
              <a:t>05</a:t>
            </a: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B11229A5-895C-65D8-A47D-9EBE96E800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4254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700" y="711200"/>
            <a:ext cx="22580600" cy="12293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0" y="2273300"/>
            <a:ext cx="21336000" cy="1562100"/>
          </a:xfrm>
          <a:prstGeom prst="rect">
            <a:avLst/>
          </a:prstGeom>
          <a:effectLst>
            <a:outerShdw dist="168781" dir="5400000">
              <a:srgbClr val="E6E6E6">
                <a:alpha val="100000"/>
              </a:srgbClr>
            </a:outerShdw>
          </a:effectLst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000" y="4686300"/>
            <a:ext cx="12268200" cy="7378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262100" y="4686300"/>
            <a:ext cx="8597900" cy="2743200"/>
          </a:xfrm>
          <a:prstGeom prst="rect">
            <a:avLst/>
          </a:prstGeom>
          <a:effectLst>
            <a:outerShdw dist="168483" dir="5400000">
              <a:srgbClr val="E6E6E6">
                <a:alpha val="100000"/>
              </a:srgbClr>
            </a:outerShdw>
          </a:effectLst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935200" y="5067300"/>
            <a:ext cx="355600" cy="2921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844000" y="5181600"/>
            <a:ext cx="355600" cy="2921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3873500" y="2463800"/>
            <a:ext cx="13246100" cy="1181100"/>
          </a:xfrm>
          <a:prstGeom prst="rect">
            <a:avLst/>
          </a:prstGeom>
        </p:spPr>
        <p:txBody>
          <a:bodyPr lIns="0" tIns="84667" rIns="0" bIns="84667" rtlCol="0" anchor="ctr"/>
          <a:lstStyle/>
          <a:p>
            <a:pPr lvl="0" algn="l">
              <a:lnSpc>
                <a:spcPct val="99600"/>
              </a:lnSpc>
            </a:pPr>
            <a:r>
              <a:rPr lang="ko-KR" sz="6666" b="0" i="0" u="none" strike="noStrike">
                <a:solidFill>
                  <a:srgbClr val="000000"/>
                </a:solidFill>
                <a:ea typeface="Pretendard Black"/>
              </a:rPr>
              <a:t>사진을</a:t>
            </a:r>
            <a:r>
              <a:rPr lang="en-US" sz="6666" b="0" i="0" u="none" strike="noStrike">
                <a:solidFill>
                  <a:srgbClr val="000000"/>
                </a:solidFill>
                <a:latin typeface="Pretendard Black"/>
              </a:rPr>
              <a:t> </a:t>
            </a:r>
            <a:r>
              <a:rPr lang="ko-KR" sz="6666" b="0" i="0" u="none" strike="noStrike">
                <a:solidFill>
                  <a:srgbClr val="000000"/>
                </a:solidFill>
                <a:ea typeface="Pretendard Black"/>
              </a:rPr>
              <a:t>설명</a:t>
            </a:r>
            <a:r>
              <a:rPr lang="ko-KR" sz="6666" b="0" i="0" u="none" strike="noStrike">
                <a:solidFill>
                  <a:srgbClr val="000000"/>
                </a:solidFill>
                <a:ea typeface="Pretendard Light"/>
              </a:rPr>
              <a:t>하는</a:t>
            </a:r>
            <a:r>
              <a:rPr lang="en-US" sz="6666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6666" b="0" i="0" u="none" strike="noStrike">
                <a:solidFill>
                  <a:srgbClr val="000000"/>
                </a:solidFill>
                <a:ea typeface="Pretendard Light"/>
              </a:rPr>
              <a:t>페이지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38300" y="2349500"/>
            <a:ext cx="1663700" cy="14224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0528300" y="889000"/>
            <a:ext cx="3327400" cy="495300"/>
          </a:xfrm>
          <a:prstGeom prst="rect">
            <a:avLst/>
          </a:prstGeom>
        </p:spPr>
        <p:txBody>
          <a:bodyPr lIns="0" tIns="35560" rIns="0" bIns="35560" rtlCol="0" anchor="ctr"/>
          <a:lstStyle/>
          <a:p>
            <a:pPr lvl="0" algn="ctr">
              <a:lnSpc>
                <a:spcPct val="99600"/>
              </a:lnSpc>
            </a:pPr>
            <a:r>
              <a:rPr lang="en" sz="2800" b="0" i="0" u="none" strike="noStrike" spc="-56">
                <a:solidFill>
                  <a:srgbClr val="000000"/>
                </a:solidFill>
                <a:latin typeface="Anek Bangla Expanded Bold"/>
              </a:rPr>
              <a:t>MIRI COMPANY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4744700" y="5219700"/>
            <a:ext cx="7556500" cy="1282700"/>
          </a:xfrm>
          <a:prstGeom prst="rect">
            <a:avLst/>
          </a:prstGeom>
        </p:spPr>
        <p:txBody>
          <a:bodyPr lIns="0" tIns="23706" rIns="0" bIns="23706" rtlCol="0" anchor="ctr"/>
          <a:lstStyle/>
          <a:p>
            <a:pPr lvl="0" algn="ctr">
              <a:lnSpc>
                <a:spcPct val="107899"/>
              </a:lnSpc>
            </a:pPr>
            <a:r>
              <a:rPr lang="ko-KR" sz="3733" b="0" i="0" u="none" strike="noStrike">
                <a:solidFill>
                  <a:srgbClr val="000000"/>
                </a:solidFill>
                <a:ea typeface="Pretendard Bold"/>
              </a:rPr>
              <a:t>사진에</a:t>
            </a:r>
            <a:r>
              <a:rPr lang="en-US" sz="3733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733" b="0" i="0" u="none" strike="noStrike">
                <a:solidFill>
                  <a:srgbClr val="000000"/>
                </a:solidFill>
                <a:ea typeface="Pretendard Bold"/>
              </a:rPr>
              <a:t>관한</a:t>
            </a:r>
          </a:p>
          <a:p>
            <a:pPr lvl="0" algn="ctr">
              <a:lnSpc>
                <a:spcPct val="107899"/>
              </a:lnSpc>
            </a:pPr>
            <a:r>
              <a:rPr lang="ko-KR" sz="3733" b="0" i="0" u="none" strike="noStrike">
                <a:solidFill>
                  <a:srgbClr val="000000"/>
                </a:solidFill>
                <a:ea typeface="Pretendard Bold"/>
              </a:rPr>
              <a:t>핵심</a:t>
            </a:r>
            <a:r>
              <a:rPr lang="en-US" sz="3733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733" b="0" i="0" u="none" strike="noStrike">
                <a:solidFill>
                  <a:srgbClr val="000000"/>
                </a:solidFill>
                <a:ea typeface="Pretendard Bold"/>
              </a:rPr>
              <a:t>설명을</a:t>
            </a:r>
            <a:r>
              <a:rPr lang="en-US" sz="3733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733" b="0" i="0" u="none" strike="noStrike">
                <a:solidFill>
                  <a:srgbClr val="000000"/>
                </a:solidFill>
                <a:ea typeface="Pretendard Bold"/>
              </a:rPr>
              <a:t>입력해</a:t>
            </a:r>
            <a:r>
              <a:rPr lang="en-US" sz="3733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733" b="0" i="0" u="none" strike="noStrike">
                <a:solidFill>
                  <a:srgbClr val="000000"/>
                </a:solidFill>
                <a:ea typeface="Pretendard Bold"/>
              </a:rPr>
              <a:t>주세요</a:t>
            </a:r>
            <a:r>
              <a:rPr lang="en-US" sz="3733" b="0" i="0" u="none" strike="noStrike">
                <a:solidFill>
                  <a:srgbClr val="000000"/>
                </a:solidFill>
                <a:latin typeface="Pretendard Bold"/>
              </a:rPr>
              <a:t>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4465300" y="7810500"/>
            <a:ext cx="8318500" cy="4102100"/>
          </a:xfrm>
          <a:prstGeom prst="rect">
            <a:avLst/>
          </a:prstGeom>
        </p:spPr>
        <p:txBody>
          <a:bodyPr rtlCol="0" anchor="ctr"/>
          <a:lstStyle/>
          <a:p>
            <a:pPr lvl="0" algn="l">
              <a:lnSpc>
                <a:spcPct val="132800"/>
              </a:lnSpc>
            </a:pPr>
            <a:r>
              <a:rPr lang="ko-KR" sz="2933" b="0" i="0" u="none" strike="noStrike" spc="-88">
                <a:solidFill>
                  <a:srgbClr val="000000"/>
                </a:solidFill>
                <a:ea typeface="Pretendard Regular"/>
              </a:rPr>
              <a:t>해당</a:t>
            </a:r>
            <a:r>
              <a:rPr lang="en-US" sz="2933" b="0" i="0" u="none" strike="noStrike" spc="-88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spc="-88">
                <a:solidFill>
                  <a:srgbClr val="000000"/>
                </a:solidFill>
                <a:ea typeface="Pretendard Regular"/>
              </a:rPr>
              <a:t>페이지는</a:t>
            </a:r>
            <a:r>
              <a:rPr lang="en-US" sz="2933" b="0" i="0" u="none" strike="noStrike" spc="-88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spc="-88">
                <a:solidFill>
                  <a:srgbClr val="000000"/>
                </a:solidFill>
                <a:ea typeface="Pretendard Regular"/>
              </a:rPr>
              <a:t>사진과</a:t>
            </a:r>
            <a:r>
              <a:rPr lang="en-US" sz="2933" b="0" i="0" u="none" strike="noStrike" spc="-88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spc="-88">
                <a:solidFill>
                  <a:srgbClr val="000000"/>
                </a:solidFill>
                <a:ea typeface="Pretendard Regular"/>
              </a:rPr>
              <a:t>함께</a:t>
            </a:r>
            <a:r>
              <a:rPr lang="en-US" sz="2933" b="0" i="0" u="none" strike="noStrike" spc="-88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spc="-88">
                <a:solidFill>
                  <a:srgbClr val="000000"/>
                </a:solidFill>
                <a:ea typeface="Pretendard Regular"/>
              </a:rPr>
              <a:t>설명</a:t>
            </a:r>
            <a:r>
              <a:rPr lang="en-US" sz="2933" b="0" i="0" u="none" strike="noStrike" spc="-88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spc="-88">
                <a:solidFill>
                  <a:srgbClr val="000000"/>
                </a:solidFill>
                <a:ea typeface="Pretendard Regular"/>
              </a:rPr>
              <a:t>텍스트를</a:t>
            </a:r>
            <a:r>
              <a:rPr lang="en-US" sz="2933" b="0" i="0" u="none" strike="noStrike" spc="-88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spc="-88">
                <a:solidFill>
                  <a:srgbClr val="000000"/>
                </a:solidFill>
                <a:ea typeface="Pretendard Regular"/>
              </a:rPr>
              <a:t>담는</a:t>
            </a:r>
            <a:r>
              <a:rPr lang="en-US" sz="2933" b="0" i="0" u="none" strike="noStrike" spc="-88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spc="-88">
                <a:solidFill>
                  <a:srgbClr val="000000"/>
                </a:solidFill>
                <a:ea typeface="Pretendard Regular"/>
              </a:rPr>
              <a:t>페이지입니다</a:t>
            </a:r>
            <a:r>
              <a:rPr lang="en-US" sz="2933" b="0" i="0" u="none" strike="noStrike" spc="-88">
                <a:solidFill>
                  <a:srgbClr val="000000"/>
                </a:solidFill>
                <a:latin typeface="Pretendard Regular"/>
              </a:rPr>
              <a:t>. </a:t>
            </a:r>
            <a:r>
              <a:rPr lang="ko-KR" sz="2933" b="0" i="0" u="none" strike="noStrike" spc="-88">
                <a:solidFill>
                  <a:srgbClr val="000000"/>
                </a:solidFill>
                <a:ea typeface="Pretendard Regular"/>
              </a:rPr>
              <a:t>사진에</a:t>
            </a:r>
            <a:r>
              <a:rPr lang="en-US" sz="2933" b="0" i="0" u="none" strike="noStrike" spc="-88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spc="-88">
                <a:solidFill>
                  <a:srgbClr val="000000"/>
                </a:solidFill>
                <a:ea typeface="Pretendard Regular"/>
              </a:rPr>
              <a:t>관한</a:t>
            </a:r>
            <a:r>
              <a:rPr lang="en-US" sz="2933" b="0" i="0" u="none" strike="noStrike" spc="-88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spc="-88">
                <a:solidFill>
                  <a:srgbClr val="000000"/>
                </a:solidFill>
                <a:ea typeface="Pretendard Regular"/>
              </a:rPr>
              <a:t>자세한</a:t>
            </a:r>
            <a:r>
              <a:rPr lang="en-US" sz="2933" b="0" i="0" u="none" strike="noStrike" spc="-88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spc="-88">
                <a:solidFill>
                  <a:srgbClr val="000000"/>
                </a:solidFill>
                <a:ea typeface="Pretendard Regular"/>
              </a:rPr>
              <a:t>설명을</a:t>
            </a:r>
            <a:r>
              <a:rPr lang="en-US" sz="2933" b="0" i="0" u="none" strike="noStrike" spc="-88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spc="-88">
                <a:solidFill>
                  <a:srgbClr val="000000"/>
                </a:solidFill>
                <a:ea typeface="Pretendard Regular"/>
              </a:rPr>
              <a:t>적어주세요</a:t>
            </a:r>
            <a:r>
              <a:rPr lang="en-US" sz="2933" b="0" i="0" u="none" strike="noStrike" spc="-88">
                <a:solidFill>
                  <a:srgbClr val="000000"/>
                </a:solidFill>
                <a:latin typeface="Pretendard Regular"/>
              </a:rPr>
              <a:t>. </a:t>
            </a:r>
            <a:r>
              <a:rPr lang="ko-KR" sz="2933" b="0" i="0" u="none" strike="noStrike" spc="-88">
                <a:solidFill>
                  <a:srgbClr val="000000"/>
                </a:solidFill>
                <a:ea typeface="Pretendard Regular"/>
              </a:rPr>
              <a:t>폰트는</a:t>
            </a:r>
            <a:r>
              <a:rPr lang="en-US" sz="2933" b="0" i="0" u="none" strike="noStrike" spc="-88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spc="-88">
                <a:solidFill>
                  <a:srgbClr val="000000"/>
                </a:solidFill>
                <a:ea typeface="Pretendard Regular"/>
              </a:rPr>
              <a:t>프리텐다드</a:t>
            </a:r>
            <a:r>
              <a:rPr lang="en-US" sz="2933" b="0" i="0" u="none" strike="noStrike" spc="-88">
                <a:solidFill>
                  <a:srgbClr val="000000"/>
                </a:solidFill>
                <a:latin typeface="Pretendard Regular"/>
              </a:rPr>
              <a:t> Regular, </a:t>
            </a:r>
            <a:r>
              <a:rPr lang="ko-KR" sz="2933" b="0" i="0" u="none" strike="noStrike" spc="-88">
                <a:solidFill>
                  <a:srgbClr val="000000"/>
                </a:solidFill>
                <a:ea typeface="Pretendard Regular"/>
              </a:rPr>
              <a:t>폰트</a:t>
            </a:r>
            <a:r>
              <a:rPr lang="en-US" sz="2933" b="0" i="0" u="none" strike="noStrike" spc="-88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spc="-88">
                <a:solidFill>
                  <a:srgbClr val="000000"/>
                </a:solidFill>
                <a:ea typeface="Pretendard Regular"/>
              </a:rPr>
              <a:t>크기는</a:t>
            </a:r>
            <a:r>
              <a:rPr lang="en-US" sz="2933" b="0" i="0" u="none" strike="noStrike" spc="-88">
                <a:solidFill>
                  <a:srgbClr val="000000"/>
                </a:solidFill>
                <a:latin typeface="Pretendard Regular"/>
              </a:rPr>
              <a:t> 22pt </a:t>
            </a:r>
            <a:r>
              <a:rPr lang="ko-KR" sz="2933" b="0" i="0" u="none" strike="noStrike" spc="-88">
                <a:solidFill>
                  <a:srgbClr val="000000"/>
                </a:solidFill>
                <a:ea typeface="Pretendard Regular"/>
              </a:rPr>
              <a:t>입니다</a:t>
            </a:r>
            <a:r>
              <a:rPr lang="en-US" sz="2933" b="0" i="0" u="none" strike="noStrike" spc="-88">
                <a:solidFill>
                  <a:srgbClr val="000000"/>
                </a:solidFill>
                <a:latin typeface="Pretendard Regular"/>
              </a:rPr>
              <a:t>. </a:t>
            </a:r>
            <a:r>
              <a:rPr lang="ko-KR" sz="2933" b="0" i="0" u="none" strike="noStrike" spc="-88">
                <a:solidFill>
                  <a:srgbClr val="000000"/>
                </a:solidFill>
                <a:ea typeface="Pretendard Regular"/>
              </a:rPr>
              <a:t>설명은</a:t>
            </a:r>
            <a:r>
              <a:rPr lang="en-US" sz="2933" b="0" i="0" u="none" strike="noStrike" spc="-88">
                <a:solidFill>
                  <a:srgbClr val="000000"/>
                </a:solidFill>
                <a:latin typeface="Pretendard Regular"/>
              </a:rPr>
              <a:t> 2~3</a:t>
            </a:r>
            <a:r>
              <a:rPr lang="ko-KR" sz="2933" b="0" i="0" u="none" strike="noStrike" spc="-88">
                <a:solidFill>
                  <a:srgbClr val="000000"/>
                </a:solidFill>
                <a:ea typeface="Pretendard Regular"/>
              </a:rPr>
              <a:t>줄</a:t>
            </a:r>
            <a:r>
              <a:rPr lang="en-US" sz="2933" b="0" i="0" u="none" strike="noStrike" spc="-88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spc="-88">
                <a:solidFill>
                  <a:srgbClr val="000000"/>
                </a:solidFill>
                <a:ea typeface="Pretendard Regular"/>
              </a:rPr>
              <a:t>정도</a:t>
            </a:r>
            <a:r>
              <a:rPr lang="en-US" sz="2933" b="0" i="0" u="none" strike="noStrike" spc="-88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spc="-88">
                <a:solidFill>
                  <a:srgbClr val="000000"/>
                </a:solidFill>
                <a:ea typeface="Pretendard Regular"/>
              </a:rPr>
              <a:t>입력해주시면</a:t>
            </a:r>
            <a:r>
              <a:rPr lang="en-US" sz="2933" b="0" i="0" u="none" strike="noStrike" spc="-88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spc="-88">
                <a:solidFill>
                  <a:srgbClr val="000000"/>
                </a:solidFill>
                <a:ea typeface="Pretendard Regular"/>
              </a:rPr>
              <a:t>됩니다</a:t>
            </a:r>
            <a:r>
              <a:rPr lang="en-US" sz="2933" b="0" i="0" u="none" strike="noStrike" spc="-88">
                <a:solidFill>
                  <a:srgbClr val="000000"/>
                </a:solidFill>
                <a:latin typeface="Pretendard Regular"/>
              </a:rPr>
              <a:t>.</a:t>
            </a:r>
          </a:p>
          <a:p>
            <a:pPr lvl="0" algn="l">
              <a:lnSpc>
                <a:spcPct val="132800"/>
              </a:lnSpc>
            </a:pPr>
            <a:r>
              <a:rPr lang="ko-KR" sz="2933" b="0" i="0" u="none" strike="noStrike" spc="-88">
                <a:solidFill>
                  <a:srgbClr val="000000"/>
                </a:solidFill>
                <a:ea typeface="Pretendard Regular"/>
              </a:rPr>
              <a:t>사진과</a:t>
            </a:r>
            <a:r>
              <a:rPr lang="en-US" sz="2933" b="0" i="0" u="none" strike="noStrike" spc="-88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spc="-88">
                <a:solidFill>
                  <a:srgbClr val="000000"/>
                </a:solidFill>
                <a:ea typeface="Pretendard Regular"/>
              </a:rPr>
              <a:t>관련한</a:t>
            </a:r>
            <a:r>
              <a:rPr lang="en-US" sz="2933" b="0" i="0" u="none" strike="noStrike" spc="-88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spc="-88">
                <a:solidFill>
                  <a:srgbClr val="000000"/>
                </a:solidFill>
                <a:ea typeface="Pretendard Regular"/>
              </a:rPr>
              <a:t>상황은</a:t>
            </a:r>
            <a:r>
              <a:rPr lang="en-US" sz="2933" b="0" i="0" u="none" strike="noStrike" spc="-88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spc="-88">
                <a:solidFill>
                  <a:srgbClr val="000000"/>
                </a:solidFill>
                <a:ea typeface="Pretendard Regular"/>
              </a:rPr>
              <a:t>무엇인지</a:t>
            </a:r>
            <a:r>
              <a:rPr lang="en-US" sz="2933" b="0" i="0" u="none" strike="noStrike" spc="-88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933" b="0" i="0" u="none" strike="noStrike" spc="-88">
                <a:solidFill>
                  <a:srgbClr val="000000"/>
                </a:solidFill>
                <a:ea typeface="Pretendard Regular"/>
              </a:rPr>
              <a:t>사진으로</a:t>
            </a:r>
            <a:r>
              <a:rPr lang="en-US" sz="2933" b="0" i="0" u="none" strike="noStrike" spc="-88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spc="-88">
                <a:solidFill>
                  <a:srgbClr val="000000"/>
                </a:solidFill>
                <a:ea typeface="Pretendard Regular"/>
              </a:rPr>
              <a:t>설명하고</a:t>
            </a:r>
            <a:r>
              <a:rPr lang="en-US" sz="2933" b="0" i="0" u="none" strike="noStrike" spc="-88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spc="-88">
                <a:solidFill>
                  <a:srgbClr val="000000"/>
                </a:solidFill>
                <a:ea typeface="Pretendard Regular"/>
              </a:rPr>
              <a:t>싶은</a:t>
            </a:r>
            <a:r>
              <a:rPr lang="en-US" sz="2933" b="0" i="0" u="none" strike="noStrike" spc="-88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spc="-88">
                <a:solidFill>
                  <a:srgbClr val="000000"/>
                </a:solidFill>
                <a:ea typeface="Pretendard Regular"/>
              </a:rPr>
              <a:t>것이</a:t>
            </a:r>
            <a:r>
              <a:rPr lang="en-US" sz="2933" b="0" i="0" u="none" strike="noStrike" spc="-88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spc="-88">
                <a:solidFill>
                  <a:srgbClr val="000000"/>
                </a:solidFill>
                <a:ea typeface="Pretendard Regular"/>
              </a:rPr>
              <a:t>무엇인지</a:t>
            </a:r>
            <a:r>
              <a:rPr lang="en-US" sz="2933" b="0" i="0" u="none" strike="noStrike" spc="-88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933" b="0" i="0" u="none" strike="noStrike" spc="-88">
                <a:solidFill>
                  <a:srgbClr val="000000"/>
                </a:solidFill>
                <a:ea typeface="Pretendard Regular"/>
              </a:rPr>
              <a:t>사진을</a:t>
            </a:r>
            <a:r>
              <a:rPr lang="en-US" sz="2933" b="0" i="0" u="none" strike="noStrike" spc="-88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spc="-88">
                <a:solidFill>
                  <a:srgbClr val="000000"/>
                </a:solidFill>
                <a:ea typeface="Pretendard Regular"/>
              </a:rPr>
              <a:t>왜</a:t>
            </a:r>
            <a:r>
              <a:rPr lang="en-US" sz="2933" b="0" i="0" u="none" strike="noStrike" spc="-88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spc="-88">
                <a:solidFill>
                  <a:srgbClr val="000000"/>
                </a:solidFill>
                <a:ea typeface="Pretendard Regular"/>
              </a:rPr>
              <a:t>넣은</a:t>
            </a:r>
            <a:r>
              <a:rPr lang="en-US" sz="2933" b="0" i="0" u="none" strike="noStrike" spc="-88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spc="-88">
                <a:solidFill>
                  <a:srgbClr val="000000"/>
                </a:solidFill>
                <a:ea typeface="Pretendard Regular"/>
              </a:rPr>
              <a:t>것인지</a:t>
            </a:r>
            <a:r>
              <a:rPr lang="en-US" sz="2933" b="0" i="0" u="none" strike="noStrike" spc="-88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spc="-88">
                <a:solidFill>
                  <a:srgbClr val="000000"/>
                </a:solidFill>
                <a:ea typeface="Pretendard Regular"/>
              </a:rPr>
              <a:t>등에</a:t>
            </a:r>
            <a:r>
              <a:rPr lang="en-US" sz="2933" b="0" i="0" u="none" strike="noStrike" spc="-88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spc="-88">
                <a:solidFill>
                  <a:srgbClr val="000000"/>
                </a:solidFill>
                <a:ea typeface="Pretendard Regular"/>
              </a:rPr>
              <a:t>대해</a:t>
            </a:r>
            <a:r>
              <a:rPr lang="en-US" sz="2933" b="0" i="0" u="none" strike="noStrike" spc="-88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spc="-88">
                <a:solidFill>
                  <a:srgbClr val="000000"/>
                </a:solidFill>
                <a:ea typeface="Pretendard Regular"/>
              </a:rPr>
              <a:t>자유롭게</a:t>
            </a:r>
            <a:r>
              <a:rPr lang="en-US" sz="2933" b="0" i="0" u="none" strike="noStrike" spc="-88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spc="-88">
                <a:solidFill>
                  <a:srgbClr val="000000"/>
                </a:solidFill>
                <a:ea typeface="Pretendard Regular"/>
              </a:rPr>
              <a:t>설명해주세요</a:t>
            </a:r>
            <a:r>
              <a:rPr lang="en-US" sz="2933" b="0" i="0" u="none" strike="noStrike" spc="-88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B65E73EC-318E-5BC1-AAF0-F7277AD020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700" y="711200"/>
            <a:ext cx="22580600" cy="12293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0" y="4686300"/>
            <a:ext cx="12268200" cy="7378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000" y="2273300"/>
            <a:ext cx="21336000" cy="1562100"/>
          </a:xfrm>
          <a:prstGeom prst="rect">
            <a:avLst/>
          </a:prstGeom>
          <a:effectLst>
            <a:outerShdw dist="168781" dir="5400000">
              <a:srgbClr val="E6E6E6">
                <a:alpha val="100000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24100" y="5943600"/>
            <a:ext cx="10668000" cy="54991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211300" y="4686300"/>
            <a:ext cx="8648700" cy="73787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579600" y="5067300"/>
            <a:ext cx="254000" cy="2540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250400" y="5067300"/>
            <a:ext cx="254000" cy="254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643100" y="7289800"/>
            <a:ext cx="7797800" cy="508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643100" y="8864600"/>
            <a:ext cx="7797800" cy="508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643100" y="10439400"/>
            <a:ext cx="7797800" cy="508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833600" y="6324600"/>
            <a:ext cx="431800" cy="3683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833600" y="7899400"/>
            <a:ext cx="431800" cy="3683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833600" y="9486900"/>
            <a:ext cx="431800" cy="3683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833600" y="11061700"/>
            <a:ext cx="431800" cy="3683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15684500" y="10769600"/>
            <a:ext cx="6438900" cy="965200"/>
          </a:xfrm>
          <a:prstGeom prst="rect">
            <a:avLst/>
          </a:prstGeom>
        </p:spPr>
        <p:txBody>
          <a:bodyPr lIns="0" tIns="37254" rIns="0" bIns="37254" rtlCol="0" anchor="ctr"/>
          <a:lstStyle/>
          <a:p>
            <a:pPr lvl="0" algn="l">
              <a:lnSpc>
                <a:spcPct val="99600"/>
              </a:lnSpc>
            </a:pPr>
            <a:r>
              <a:rPr lang="ko-KR" sz="2933" b="0" i="0" u="none" strike="noStrike" spc="-88">
                <a:solidFill>
                  <a:srgbClr val="000000"/>
                </a:solidFill>
                <a:ea typeface="Pretendard Regular"/>
              </a:rPr>
              <a:t>선</a:t>
            </a:r>
            <a:r>
              <a:rPr lang="en-US" sz="2933" b="0" i="0" u="none" strike="noStrike" spc="-88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spc="-88">
                <a:solidFill>
                  <a:srgbClr val="000000"/>
                </a:solidFill>
                <a:ea typeface="Pretendard Regular"/>
              </a:rPr>
              <a:t>그래프에</a:t>
            </a:r>
            <a:r>
              <a:rPr lang="en-US" sz="2933" b="0" i="0" u="none" strike="noStrike" spc="-88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spc="-88">
                <a:solidFill>
                  <a:srgbClr val="000000"/>
                </a:solidFill>
                <a:ea typeface="Pretendard Regular"/>
              </a:rPr>
              <a:t>알맞은</a:t>
            </a:r>
            <a:r>
              <a:rPr lang="en-US" sz="2933" b="0" i="0" u="none" strike="noStrike" spc="-88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spc="-88">
                <a:solidFill>
                  <a:srgbClr val="000000"/>
                </a:solidFill>
                <a:ea typeface="Pretendard Regular"/>
              </a:rPr>
              <a:t>제목을</a:t>
            </a:r>
            <a:r>
              <a:rPr lang="en-US" sz="2933" b="0" i="0" u="none" strike="noStrike" spc="-88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spc="-88">
                <a:solidFill>
                  <a:srgbClr val="000000"/>
                </a:solidFill>
                <a:ea typeface="Pretendard Regular"/>
              </a:rPr>
              <a:t>붙여주세요</a:t>
            </a:r>
            <a:r>
              <a:rPr lang="en-US" sz="2933" b="0" i="0" u="none" strike="noStrike" spc="-88">
                <a:solidFill>
                  <a:srgbClr val="000000"/>
                </a:solidFill>
                <a:latin typeface="Pretendard Regular"/>
              </a:rPr>
              <a:t>. </a:t>
            </a:r>
            <a:r>
              <a:rPr lang="ko-KR" sz="2933" b="0" i="0" u="none" strike="noStrike" spc="-88">
                <a:solidFill>
                  <a:srgbClr val="000000"/>
                </a:solidFill>
                <a:ea typeface="Pretendard Regular"/>
              </a:rPr>
              <a:t>간략한</a:t>
            </a:r>
            <a:r>
              <a:rPr lang="en-US" sz="2933" b="0" i="0" u="none" strike="noStrike" spc="-88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spc="-88">
                <a:solidFill>
                  <a:srgbClr val="000000"/>
                </a:solidFill>
                <a:ea typeface="Pretendard Regular"/>
              </a:rPr>
              <a:t>설명을</a:t>
            </a:r>
            <a:r>
              <a:rPr lang="en-US" sz="2933" b="0" i="0" u="none" strike="noStrike" spc="-88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spc="-88">
                <a:solidFill>
                  <a:srgbClr val="000000"/>
                </a:solidFill>
                <a:ea typeface="Pretendard Regular"/>
              </a:rPr>
              <a:t>적어주세요</a:t>
            </a:r>
            <a:r>
              <a:rPr lang="en-US" sz="2933" b="0" i="0" u="none" strike="noStrike" spc="-88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400300" y="5143500"/>
            <a:ext cx="4902200" cy="520700"/>
          </a:xfrm>
          <a:prstGeom prst="rect">
            <a:avLst/>
          </a:prstGeom>
        </p:spPr>
        <p:txBody>
          <a:bodyPr lIns="0" tIns="18626" rIns="0" bIns="18626" rtlCol="0" anchor="ctr"/>
          <a:lstStyle/>
          <a:p>
            <a:pPr lvl="0" algn="l">
              <a:lnSpc>
                <a:spcPct val="107899"/>
              </a:lnSpc>
            </a:pPr>
            <a:r>
              <a:rPr lang="en-US" sz="2933" b="0" i="0" u="none" strike="noStrike">
                <a:solidFill>
                  <a:srgbClr val="000000"/>
                </a:solidFill>
                <a:latin typeface="Pretendard ExtraBold"/>
              </a:rPr>
              <a:t>[ </a:t>
            </a:r>
            <a:r>
              <a:rPr lang="ko-KR" sz="2933" b="0" i="0" u="none" strike="noStrike">
                <a:solidFill>
                  <a:srgbClr val="000000"/>
                </a:solidFill>
                <a:ea typeface="Pretendard ExtraBold"/>
              </a:rPr>
              <a:t>그래프</a:t>
            </a:r>
            <a:r>
              <a:rPr lang="en-US" sz="2933" b="0" i="0" u="none" strike="noStrike">
                <a:solidFill>
                  <a:srgbClr val="000000"/>
                </a:solidFill>
                <a:latin typeface="Pretendard ExtraBold"/>
              </a:rPr>
              <a:t> </a:t>
            </a:r>
            <a:r>
              <a:rPr lang="ko-KR" sz="2933" b="0" i="0" u="none" strike="noStrike">
                <a:solidFill>
                  <a:srgbClr val="000000"/>
                </a:solidFill>
                <a:ea typeface="Pretendard ExtraBold"/>
              </a:rPr>
              <a:t>제목을</a:t>
            </a:r>
            <a:r>
              <a:rPr lang="en-US" sz="2933" b="0" i="0" u="none" strike="noStrike">
                <a:solidFill>
                  <a:srgbClr val="000000"/>
                </a:solidFill>
                <a:latin typeface="Pretendard ExtraBold"/>
              </a:rPr>
              <a:t> </a:t>
            </a:r>
            <a:r>
              <a:rPr lang="ko-KR" sz="2933" b="0" i="0" u="none" strike="noStrike">
                <a:solidFill>
                  <a:srgbClr val="000000"/>
                </a:solidFill>
                <a:ea typeface="Pretendard ExtraBold"/>
              </a:rPr>
              <a:t>적어주세요</a:t>
            </a:r>
            <a:r>
              <a:rPr lang="en-US" sz="2933" b="0" i="0" u="none" strike="noStrike">
                <a:solidFill>
                  <a:srgbClr val="000000"/>
                </a:solidFill>
                <a:latin typeface="Pretendard ExtraBold"/>
              </a:rPr>
              <a:t> ]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3873500" y="2463800"/>
            <a:ext cx="13246100" cy="1181100"/>
          </a:xfrm>
          <a:prstGeom prst="rect">
            <a:avLst/>
          </a:prstGeom>
        </p:spPr>
        <p:txBody>
          <a:bodyPr lIns="0" tIns="84667" rIns="0" bIns="84667" rtlCol="0" anchor="ctr"/>
          <a:lstStyle/>
          <a:p>
            <a:pPr lvl="0" algn="l">
              <a:lnSpc>
                <a:spcPct val="99600"/>
              </a:lnSpc>
            </a:pPr>
            <a:r>
              <a:rPr lang="ko-KR" sz="6666" b="0" i="0" u="none" strike="noStrike">
                <a:solidFill>
                  <a:srgbClr val="000000"/>
                </a:solidFill>
                <a:ea typeface="Pretendard Light"/>
              </a:rPr>
              <a:t>변화를</a:t>
            </a:r>
            <a:r>
              <a:rPr lang="en-US" sz="6666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6666" b="0" i="0" u="none" strike="noStrike">
                <a:solidFill>
                  <a:srgbClr val="000000"/>
                </a:solidFill>
                <a:ea typeface="Pretendard Light"/>
              </a:rPr>
              <a:t>보여주는</a:t>
            </a:r>
            <a:r>
              <a:rPr lang="en-US" sz="6666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en" sz="6666" b="0" i="0" u="none" strike="noStrike">
                <a:solidFill>
                  <a:srgbClr val="000000"/>
                </a:solidFill>
                <a:ea typeface="Pretendard Black"/>
              </a:rPr>
              <a:t>그래프</a:t>
            </a:r>
          </a:p>
        </p:txBody>
      </p:sp>
      <p:pic>
        <p:nvPicPr>
          <p:cNvPr id="20" name="Picture 2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638300" y="2349500"/>
            <a:ext cx="1663700" cy="14224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10528300" y="889000"/>
            <a:ext cx="3327400" cy="495300"/>
          </a:xfrm>
          <a:prstGeom prst="rect">
            <a:avLst/>
          </a:prstGeom>
        </p:spPr>
        <p:txBody>
          <a:bodyPr lIns="0" tIns="35560" rIns="0" bIns="35560" rtlCol="0" anchor="ctr"/>
          <a:lstStyle/>
          <a:p>
            <a:pPr lvl="0" algn="ctr">
              <a:lnSpc>
                <a:spcPct val="99600"/>
              </a:lnSpc>
            </a:pPr>
            <a:r>
              <a:rPr lang="en" sz="2800" b="0" i="0" u="none" strike="noStrike" spc="-56">
                <a:solidFill>
                  <a:srgbClr val="000000"/>
                </a:solidFill>
                <a:latin typeface="Anek Bangla Expanded Bold"/>
              </a:rPr>
              <a:t>MIRI COMPANY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4757400" y="4864100"/>
            <a:ext cx="7556500" cy="660400"/>
          </a:xfrm>
          <a:prstGeom prst="rect">
            <a:avLst/>
          </a:prstGeom>
        </p:spPr>
        <p:txBody>
          <a:bodyPr lIns="0" tIns="23706" rIns="0" bIns="23706" rtlCol="0" anchor="ctr"/>
          <a:lstStyle/>
          <a:p>
            <a:pPr lvl="0" algn="ctr">
              <a:lnSpc>
                <a:spcPct val="107899"/>
              </a:lnSpc>
            </a:pPr>
            <a:r>
              <a:rPr lang="ko-KR" sz="3733" b="0" i="0" u="none" strike="noStrike">
                <a:solidFill>
                  <a:srgbClr val="FFFFFF"/>
                </a:solidFill>
                <a:ea typeface="Pretendard SemiBold"/>
              </a:rPr>
              <a:t>선</a:t>
            </a:r>
            <a:r>
              <a:rPr lang="en-US" sz="3733" b="0" i="0" u="none" strike="noStrike">
                <a:solidFill>
                  <a:srgbClr val="FFFFFF"/>
                </a:solidFill>
                <a:latin typeface="Pretendard SemiBold"/>
              </a:rPr>
              <a:t> </a:t>
            </a:r>
            <a:r>
              <a:rPr lang="ko-KR" sz="3733" b="0" i="0" u="none" strike="noStrike">
                <a:solidFill>
                  <a:srgbClr val="FFFFFF"/>
                </a:solidFill>
                <a:ea typeface="Pretendard SemiBold"/>
              </a:rPr>
              <a:t>그래프</a:t>
            </a:r>
            <a:r>
              <a:rPr lang="en-US" sz="3733" b="0" i="0" u="none" strike="noStrike">
                <a:solidFill>
                  <a:srgbClr val="FFFFFF"/>
                </a:solidFill>
                <a:latin typeface="Pretendard SemiBold"/>
              </a:rPr>
              <a:t> </a:t>
            </a:r>
            <a:r>
              <a:rPr lang="ko-KR" sz="3733" b="0" i="0" u="none" strike="noStrike">
                <a:solidFill>
                  <a:srgbClr val="FFFFFF"/>
                </a:solidFill>
                <a:ea typeface="Pretendard SemiBold"/>
              </a:rPr>
              <a:t>그리는</a:t>
            </a:r>
            <a:r>
              <a:rPr lang="en-US" sz="3733" b="0" i="0" u="none" strike="noStrike">
                <a:solidFill>
                  <a:srgbClr val="FFFFFF"/>
                </a:solidFill>
                <a:latin typeface="Pretendard SemiBold"/>
              </a:rPr>
              <a:t> </a:t>
            </a:r>
            <a:r>
              <a:rPr lang="ko-KR" sz="3733" b="0" i="0" u="none" strike="noStrike">
                <a:solidFill>
                  <a:srgbClr val="FFFFFF"/>
                </a:solidFill>
                <a:ea typeface="Pretendard SemiBold"/>
              </a:rPr>
              <a:t>법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5684500" y="6019800"/>
            <a:ext cx="6438900" cy="965200"/>
          </a:xfrm>
          <a:prstGeom prst="rect">
            <a:avLst/>
          </a:prstGeom>
        </p:spPr>
        <p:txBody>
          <a:bodyPr lIns="0" tIns="37254" rIns="0" bIns="37254" rtlCol="0" anchor="ctr"/>
          <a:lstStyle/>
          <a:p>
            <a:pPr lvl="0" algn="l">
              <a:lnSpc>
                <a:spcPct val="99600"/>
              </a:lnSpc>
            </a:pPr>
            <a:r>
              <a:rPr lang="ko-KR" sz="2933" b="0" i="0" u="none" strike="noStrike" spc="-88">
                <a:solidFill>
                  <a:srgbClr val="000000"/>
                </a:solidFill>
                <a:ea typeface="Pretendard Regular"/>
              </a:rPr>
              <a:t>좌표평면</a:t>
            </a:r>
            <a:r>
              <a:rPr lang="en-US" sz="2933" b="0" i="0" u="none" strike="noStrike" spc="-88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spc="-88">
                <a:solidFill>
                  <a:srgbClr val="000000"/>
                </a:solidFill>
                <a:ea typeface="Pretendard Regular"/>
              </a:rPr>
              <a:t>위</a:t>
            </a:r>
            <a:r>
              <a:rPr lang="en-US" sz="2933" b="0" i="0" u="none" strike="noStrike" spc="-88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933" b="0" i="0" u="none" strike="noStrike" spc="-88">
                <a:solidFill>
                  <a:srgbClr val="000000"/>
                </a:solidFill>
                <a:ea typeface="Pretendard Regular"/>
              </a:rPr>
              <a:t>각</a:t>
            </a:r>
            <a:r>
              <a:rPr lang="en-US" sz="2933" b="0" i="0" u="none" strike="noStrike" spc="-88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spc="-88">
                <a:solidFill>
                  <a:srgbClr val="000000"/>
                </a:solidFill>
                <a:ea typeface="Pretendard Regular"/>
              </a:rPr>
              <a:t>항목의</a:t>
            </a:r>
            <a:r>
              <a:rPr lang="en-US" sz="2933" b="0" i="0" u="none" strike="noStrike" spc="-88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spc="-88">
                <a:solidFill>
                  <a:srgbClr val="000000"/>
                </a:solidFill>
                <a:ea typeface="Pretendard Regular"/>
              </a:rPr>
              <a:t>수치에</a:t>
            </a:r>
            <a:r>
              <a:rPr lang="en-US" sz="2933" b="0" i="0" u="none" strike="noStrike" spc="-88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spc="-88">
                <a:solidFill>
                  <a:srgbClr val="000000"/>
                </a:solidFill>
                <a:ea typeface="Pretendard Regular"/>
              </a:rPr>
              <a:t>해당하는</a:t>
            </a:r>
            <a:r>
              <a:rPr lang="en-US" sz="2933" b="0" i="0" u="none" strike="noStrike" spc="-88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spc="-88">
                <a:solidFill>
                  <a:srgbClr val="000000"/>
                </a:solidFill>
                <a:ea typeface="Pretendard Regular"/>
              </a:rPr>
              <a:t>지점마다</a:t>
            </a:r>
            <a:r>
              <a:rPr lang="en-US" sz="2933" b="0" i="0" u="none" strike="noStrike" spc="-88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spc="-88">
                <a:solidFill>
                  <a:srgbClr val="000000"/>
                </a:solidFill>
                <a:ea typeface="Pretendard Regular"/>
              </a:rPr>
              <a:t>점을</a:t>
            </a:r>
            <a:r>
              <a:rPr lang="en-US" sz="2933" b="0" i="0" u="none" strike="noStrike" spc="-88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spc="-88">
                <a:solidFill>
                  <a:srgbClr val="000000"/>
                </a:solidFill>
                <a:ea typeface="Pretendard Regular"/>
              </a:rPr>
              <a:t>찍습니다</a:t>
            </a:r>
            <a:r>
              <a:rPr lang="en-US" sz="2933" b="0" i="0" u="none" strike="noStrike" spc="-88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5684500" y="7607300"/>
            <a:ext cx="6438900" cy="965200"/>
          </a:xfrm>
          <a:prstGeom prst="rect">
            <a:avLst/>
          </a:prstGeom>
        </p:spPr>
        <p:txBody>
          <a:bodyPr lIns="0" tIns="37254" rIns="0" bIns="37254" rtlCol="0" anchor="ctr"/>
          <a:lstStyle/>
          <a:p>
            <a:pPr lvl="0" algn="l">
              <a:lnSpc>
                <a:spcPct val="99600"/>
              </a:lnSpc>
            </a:pPr>
            <a:r>
              <a:rPr lang="ko-KR" sz="2933" b="0" i="0" u="none" strike="noStrike" spc="-88">
                <a:solidFill>
                  <a:srgbClr val="000000"/>
                </a:solidFill>
                <a:ea typeface="Pretendard Regular"/>
              </a:rPr>
              <a:t>찍은</a:t>
            </a:r>
            <a:r>
              <a:rPr lang="en-US" sz="2933" b="0" i="0" u="none" strike="noStrike" spc="-88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spc="-88">
                <a:solidFill>
                  <a:srgbClr val="000000"/>
                </a:solidFill>
                <a:ea typeface="Pretendard Regular"/>
              </a:rPr>
              <a:t>점들을</a:t>
            </a:r>
            <a:r>
              <a:rPr lang="en-US" sz="2933" b="0" i="0" u="none" strike="noStrike" spc="-88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spc="-88">
                <a:solidFill>
                  <a:srgbClr val="000000"/>
                </a:solidFill>
                <a:ea typeface="Pretendard Regular"/>
              </a:rPr>
              <a:t>선분으로</a:t>
            </a:r>
            <a:r>
              <a:rPr lang="en-US" sz="2933" b="0" i="0" u="none" strike="noStrike" spc="-88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spc="-88">
                <a:solidFill>
                  <a:srgbClr val="000000"/>
                </a:solidFill>
                <a:ea typeface="Pretendard Regular"/>
              </a:rPr>
              <a:t>이어가며</a:t>
            </a:r>
            <a:r>
              <a:rPr lang="en-US" sz="2933" b="0" i="0" u="none" strike="noStrike" spc="-88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spc="-88">
                <a:solidFill>
                  <a:srgbClr val="000000"/>
                </a:solidFill>
                <a:ea typeface="Pretendard Regular"/>
              </a:rPr>
              <a:t>꺾은</a:t>
            </a:r>
            <a:r>
              <a:rPr lang="en-US" sz="2933" b="0" i="0" u="none" strike="noStrike" spc="-88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spc="-88">
                <a:solidFill>
                  <a:srgbClr val="000000"/>
                </a:solidFill>
                <a:ea typeface="Pretendard Regular"/>
              </a:rPr>
              <a:t>선</a:t>
            </a:r>
            <a:r>
              <a:rPr lang="en-US" sz="2933" b="0" i="0" u="none" strike="noStrike" spc="-88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spc="-88">
                <a:solidFill>
                  <a:srgbClr val="000000"/>
                </a:solidFill>
                <a:ea typeface="Pretendard Regular"/>
              </a:rPr>
              <a:t>그래프를</a:t>
            </a:r>
            <a:r>
              <a:rPr lang="en-US" sz="2933" b="0" i="0" u="none" strike="noStrike" spc="-88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spc="-88">
                <a:solidFill>
                  <a:srgbClr val="000000"/>
                </a:solidFill>
                <a:ea typeface="Pretendard Regular"/>
              </a:rPr>
              <a:t>그립니다</a:t>
            </a:r>
            <a:r>
              <a:rPr lang="en-US" sz="2933" b="0" i="0" u="none" strike="noStrike" spc="-88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5684500" y="9182100"/>
            <a:ext cx="6438900" cy="965200"/>
          </a:xfrm>
          <a:prstGeom prst="rect">
            <a:avLst/>
          </a:prstGeom>
        </p:spPr>
        <p:txBody>
          <a:bodyPr lIns="0" tIns="37254" rIns="0" bIns="37254" rtlCol="0" anchor="ctr"/>
          <a:lstStyle/>
          <a:p>
            <a:pPr lvl="0" algn="l">
              <a:lnSpc>
                <a:spcPct val="99600"/>
              </a:lnSpc>
            </a:pPr>
            <a:r>
              <a:rPr lang="ko-KR" sz="2933" b="0" i="0" u="none" strike="noStrike" spc="-88">
                <a:solidFill>
                  <a:srgbClr val="000000"/>
                </a:solidFill>
                <a:ea typeface="Pretendard Regular"/>
              </a:rPr>
              <a:t>모든</a:t>
            </a:r>
            <a:r>
              <a:rPr lang="en-US" sz="2933" b="0" i="0" u="none" strike="noStrike" spc="-88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spc="-88">
                <a:solidFill>
                  <a:srgbClr val="000000"/>
                </a:solidFill>
                <a:ea typeface="Pretendard Regular"/>
              </a:rPr>
              <a:t>선분의</a:t>
            </a:r>
            <a:r>
              <a:rPr lang="en-US" sz="2933" b="0" i="0" u="none" strike="noStrike" spc="-88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spc="-88">
                <a:solidFill>
                  <a:srgbClr val="000000"/>
                </a:solidFill>
                <a:ea typeface="Pretendard Regular"/>
              </a:rPr>
              <a:t>개수는</a:t>
            </a:r>
            <a:r>
              <a:rPr lang="en-US" sz="2933" b="0" i="0" u="none" strike="noStrike" spc="-88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spc="-88">
                <a:solidFill>
                  <a:srgbClr val="000000"/>
                </a:solidFill>
                <a:ea typeface="Pretendard Regular"/>
              </a:rPr>
              <a:t>항목보다</a:t>
            </a:r>
            <a:r>
              <a:rPr lang="en-US" sz="2933" b="0" i="0" u="none" strike="noStrike" spc="-88">
                <a:solidFill>
                  <a:srgbClr val="000000"/>
                </a:solidFill>
                <a:latin typeface="Pretendard Regular"/>
              </a:rPr>
              <a:t> 1</a:t>
            </a:r>
            <a:r>
              <a:rPr lang="ko-KR" sz="2933" b="0" i="0" u="none" strike="noStrike" spc="-88">
                <a:solidFill>
                  <a:srgbClr val="000000"/>
                </a:solidFill>
                <a:ea typeface="Pretendard Regular"/>
              </a:rPr>
              <a:t>개씩</a:t>
            </a:r>
            <a:r>
              <a:rPr lang="en-US" sz="2933" b="0" i="0" u="none" strike="noStrike" spc="-88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spc="-88">
                <a:solidFill>
                  <a:srgbClr val="000000"/>
                </a:solidFill>
                <a:ea typeface="Pretendard Regular"/>
              </a:rPr>
              <a:t>적게</a:t>
            </a:r>
            <a:r>
              <a:rPr lang="en-US" sz="2933" b="0" i="0" u="none" strike="noStrike" spc="-88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spc="-88">
                <a:solidFill>
                  <a:srgbClr val="000000"/>
                </a:solidFill>
                <a:ea typeface="Pretendard Regular"/>
              </a:rPr>
              <a:t>그려집니다</a:t>
            </a:r>
            <a:r>
              <a:rPr lang="en-US" sz="2933" b="0" i="0" u="none" strike="noStrike" spc="-88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  <p:sp>
        <p:nvSpPr>
          <p:cNvPr id="26" name="슬라이드 번호 개체 틀 25">
            <a:extLst>
              <a:ext uri="{FF2B5EF4-FFF2-40B4-BE49-F238E27FC236}">
                <a16:creationId xmlns:a16="http://schemas.microsoft.com/office/drawing/2014/main" id="{3DB318CA-A6FF-8F58-7E5D-C09F1FCD95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597</TotalTime>
  <Words>511</Words>
  <Application>Microsoft Office PowerPoint</Application>
  <PresentationFormat>사용자 지정</PresentationFormat>
  <Paragraphs>95</Paragraphs>
  <Slides>12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27" baseType="lpstr">
      <vt:lpstr>Pretendard Light</vt:lpstr>
      <vt:lpstr>CookieRun Regular</vt:lpstr>
      <vt:lpstr>Pretendard Bold</vt:lpstr>
      <vt:lpstr>Anek Bangla Expanded Bold</vt:lpstr>
      <vt:lpstr>Pretendard Medium</vt:lpstr>
      <vt:lpstr>Anek Bangla Expanded SemiBold</vt:lpstr>
      <vt:lpstr>Arial</vt:lpstr>
      <vt:lpstr>Pretendard SemiBold</vt:lpstr>
      <vt:lpstr>맑은 고딕</vt:lpstr>
      <vt:lpstr>CookieRun Bold</vt:lpstr>
      <vt:lpstr>Pretendard Regular</vt:lpstr>
      <vt:lpstr>Pretendard ExtraBold</vt:lpstr>
      <vt:lpstr>Calibri</vt:lpstr>
      <vt:lpstr>Pretendard Black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Kim_SH</cp:lastModifiedBy>
  <cp:revision>45</cp:revision>
  <dcterms:created xsi:type="dcterms:W3CDTF">2006-08-16T00:00:00Z</dcterms:created>
  <dcterms:modified xsi:type="dcterms:W3CDTF">2025-09-22T11:36:18Z</dcterms:modified>
</cp:coreProperties>
</file>